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31" r:id="rId6"/>
    <p:sldId id="260" r:id="rId7"/>
    <p:sldId id="332" r:id="rId8"/>
    <p:sldId id="334" r:id="rId9"/>
    <p:sldId id="262" r:id="rId10"/>
    <p:sldId id="264" r:id="rId11"/>
    <p:sldId id="336" r:id="rId12"/>
    <p:sldId id="337" r:id="rId13"/>
    <p:sldId id="340" r:id="rId14"/>
    <p:sldId id="341" r:id="rId15"/>
    <p:sldId id="342" r:id="rId16"/>
    <p:sldId id="344" r:id="rId17"/>
    <p:sldId id="346" r:id="rId18"/>
    <p:sldId id="265" r:id="rId19"/>
    <p:sldId id="349" r:id="rId20"/>
    <p:sldId id="268" r:id="rId21"/>
    <p:sldId id="351" r:id="rId22"/>
    <p:sldId id="274" r:id="rId23"/>
    <p:sldId id="354" r:id="rId24"/>
    <p:sldId id="355" r:id="rId25"/>
    <p:sldId id="356" r:id="rId26"/>
    <p:sldId id="357" r:id="rId27"/>
  </p:sldIdLst>
  <p:sldSz cx="9144000" cy="5143500"/>
  <p:notesSz cx="6858000" cy="9144000"/>
  <p:embeddedFontLst>
    <p:embeddedFont>
      <p:font typeface="Lalezar" panose="00000500000000000000"/>
      <p:regular r:id="rId31"/>
    </p:embeddedFont>
    <p:embeddedFont>
      <p:font typeface="Barlow" panose="00000800000000000000"/>
      <p:bold r:id="rId32"/>
      <p:boldItalic r:id="rId33"/>
    </p:embeddedFont>
    <p:embeddedFont>
      <p:font typeface="Bebas Neue" panose="020B0606020202050201"/>
      <p:regular r:id="rId34"/>
    </p:embeddedFont>
    <p:embeddedFont>
      <p:font typeface="Lalezar" panose="00000500000000000000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27372949c2_0_51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27372949c2_0_51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136e335728f_1_1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g136e335728f_1_1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136e335728f_1_1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g136e335728f_1_1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127372949c2_0_22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2" name="Google Shape;5762;g127372949c2_0_22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127372949c2_0_22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2" name="Google Shape;5762;g127372949c2_0_22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13e5423d3d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13e5423d3d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11" name="Shape 9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" name="Google Shape;9912;g136e8b23481_1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3" name="Google Shape;9913;g136e8b23481_1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11621753f28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6" name="Google Shape;4126;g11621753f28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7014" y="4572191"/>
            <a:ext cx="3909083" cy="422283"/>
          </a:xfrm>
          <a:custGeom>
            <a:avLst/>
            <a:gdLst/>
            <a:ahLst/>
            <a:cxnLst/>
            <a:rect l="l" t="t" r="r" b="b"/>
            <a:pathLst>
              <a:path w="122350" h="13217" extrusionOk="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2389349" cy="4932729"/>
          </a:xfrm>
          <a:custGeom>
            <a:avLst/>
            <a:gdLst/>
            <a:ahLst/>
            <a:cxnLst/>
            <a:rect l="l" t="t" r="r" b="b"/>
            <a:pathLst>
              <a:path w="74784" h="154389" extrusionOk="0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658900" y="1573425"/>
            <a:ext cx="668738" cy="3354674"/>
          </a:xfrm>
          <a:custGeom>
            <a:avLst/>
            <a:gdLst/>
            <a:ahLst/>
            <a:cxnLst/>
            <a:rect l="l" t="t" r="r" b="b"/>
            <a:pathLst>
              <a:path w="20515" h="105121" extrusionOk="0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1242950" y="-875"/>
            <a:ext cx="2319425" cy="2071300"/>
          </a:xfrm>
          <a:custGeom>
            <a:avLst/>
            <a:gdLst/>
            <a:ahLst/>
            <a:cxnLst/>
            <a:rect l="l" t="t" r="r" b="b"/>
            <a:pathLst>
              <a:path w="92777" h="82852" extrusionOk="0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" name="Google Shape;20;p2"/>
          <p:cNvSpPr/>
          <p:nvPr/>
        </p:nvSpPr>
        <p:spPr>
          <a:xfrm>
            <a:off x="1316500" y="-5700"/>
            <a:ext cx="7834400" cy="4492100"/>
          </a:xfrm>
          <a:custGeom>
            <a:avLst/>
            <a:gdLst/>
            <a:ahLst/>
            <a:cxnLst/>
            <a:rect l="l" t="t" r="r" b="b"/>
            <a:pathLst>
              <a:path w="313376" h="179684" extrusionOk="0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1" name="Google Shape;21;p2"/>
          <p:cNvSpPr/>
          <p:nvPr/>
        </p:nvSpPr>
        <p:spPr>
          <a:xfrm>
            <a:off x="1323975" y="-5700"/>
            <a:ext cx="7826925" cy="4492100"/>
          </a:xfrm>
          <a:custGeom>
            <a:avLst/>
            <a:gdLst/>
            <a:ahLst/>
            <a:cxnLst/>
            <a:rect l="l" t="t" r="r" b="b"/>
            <a:pathLst>
              <a:path w="313077" h="179684" extrusionOk="0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2" name="Google Shape;22;p2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15975" y="5147369"/>
            <a:ext cx="9206201" cy="7253"/>
          </a:xfrm>
          <a:custGeom>
            <a:avLst/>
            <a:gdLst/>
            <a:ahLst/>
            <a:cxnLst/>
            <a:rect l="l" t="t" r="r" b="b"/>
            <a:pathLst>
              <a:path w="288144" h="227" extrusionOk="0">
                <a:moveTo>
                  <a:pt x="1" y="0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2"/>
          <p:cNvSpPr/>
          <p:nvPr/>
        </p:nvSpPr>
        <p:spPr>
          <a:xfrm>
            <a:off x="3573608" y="4921413"/>
            <a:ext cx="241606" cy="233970"/>
          </a:xfrm>
          <a:custGeom>
            <a:avLst/>
            <a:gdLst/>
            <a:ahLst/>
            <a:cxnLst/>
            <a:rect l="l" t="t" r="r" b="b"/>
            <a:pathLst>
              <a:path w="7562" h="7323" extrusionOk="0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2"/>
          <p:cNvSpPr/>
          <p:nvPr/>
        </p:nvSpPr>
        <p:spPr>
          <a:xfrm>
            <a:off x="4032007" y="4481259"/>
            <a:ext cx="237804" cy="230551"/>
          </a:xfrm>
          <a:custGeom>
            <a:avLst/>
            <a:gdLst/>
            <a:ahLst/>
            <a:cxnLst/>
            <a:rect l="l" t="t" r="r" b="b"/>
            <a:pathLst>
              <a:path w="7443" h="7216" extrusionOk="0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2"/>
          <p:cNvSpPr/>
          <p:nvPr/>
        </p:nvSpPr>
        <p:spPr>
          <a:xfrm>
            <a:off x="6951326" y="4926334"/>
            <a:ext cx="236654" cy="229050"/>
          </a:xfrm>
          <a:custGeom>
            <a:avLst/>
            <a:gdLst/>
            <a:ahLst/>
            <a:cxnLst/>
            <a:rect l="l" t="t" r="r" b="b"/>
            <a:pathLst>
              <a:path w="7407" h="7169" extrusionOk="0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2"/>
          <p:cNvSpPr/>
          <p:nvPr/>
        </p:nvSpPr>
        <p:spPr>
          <a:xfrm>
            <a:off x="6491393" y="4481259"/>
            <a:ext cx="238187" cy="230551"/>
          </a:xfrm>
          <a:custGeom>
            <a:avLst/>
            <a:gdLst/>
            <a:ahLst/>
            <a:cxnLst/>
            <a:rect l="l" t="t" r="r" b="b"/>
            <a:pathLst>
              <a:path w="7455" h="7216" extrusionOk="0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2"/>
          <p:cNvSpPr/>
          <p:nvPr/>
        </p:nvSpPr>
        <p:spPr>
          <a:xfrm>
            <a:off x="5463534" y="4704563"/>
            <a:ext cx="7253" cy="225599"/>
          </a:xfrm>
          <a:custGeom>
            <a:avLst/>
            <a:gdLst/>
            <a:ahLst/>
            <a:cxnLst/>
            <a:rect l="l" t="t" r="r" b="b"/>
            <a:pathLst>
              <a:path w="227" h="7061" extrusionOk="0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2"/>
          <p:cNvSpPr/>
          <p:nvPr/>
        </p:nvSpPr>
        <p:spPr>
          <a:xfrm>
            <a:off x="5463534" y="5149638"/>
            <a:ext cx="7253" cy="27062"/>
          </a:xfrm>
          <a:custGeom>
            <a:avLst/>
            <a:gdLst/>
            <a:ahLst/>
            <a:cxnLst/>
            <a:rect l="l" t="t" r="r" b="b"/>
            <a:pathLst>
              <a:path w="227" h="847" extrusionOk="0">
                <a:moveTo>
                  <a:pt x="0" y="1"/>
                </a:moveTo>
                <a:lnTo>
                  <a:pt x="0" y="846"/>
                </a:lnTo>
                <a:lnTo>
                  <a:pt x="226" y="846"/>
                </a:lnTo>
                <a:lnTo>
                  <a:pt x="2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2"/>
          <p:cNvSpPr/>
          <p:nvPr/>
        </p:nvSpPr>
        <p:spPr>
          <a:xfrm>
            <a:off x="1221513" y="4928634"/>
            <a:ext cx="328702" cy="204288"/>
          </a:xfrm>
          <a:custGeom>
            <a:avLst/>
            <a:gdLst/>
            <a:ahLst/>
            <a:cxnLst/>
            <a:rect l="l" t="t" r="r" b="b"/>
            <a:pathLst>
              <a:path w="10288" h="6394" extrusionOk="0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2"/>
          <p:cNvSpPr/>
          <p:nvPr/>
        </p:nvSpPr>
        <p:spPr>
          <a:xfrm>
            <a:off x="1187262" y="4925567"/>
            <a:ext cx="364869" cy="230583"/>
          </a:xfrm>
          <a:custGeom>
            <a:avLst/>
            <a:gdLst/>
            <a:ahLst/>
            <a:cxnLst/>
            <a:rect l="l" t="t" r="r" b="b"/>
            <a:pathLst>
              <a:path w="11420" h="7217" extrusionOk="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2"/>
          <p:cNvSpPr/>
          <p:nvPr/>
        </p:nvSpPr>
        <p:spPr>
          <a:xfrm>
            <a:off x="2474594" y="4706480"/>
            <a:ext cx="359885" cy="221797"/>
          </a:xfrm>
          <a:custGeom>
            <a:avLst/>
            <a:gdLst/>
            <a:ahLst/>
            <a:cxnLst/>
            <a:rect l="l" t="t" r="r" b="b"/>
            <a:pathLst>
              <a:path w="11264" h="6942" extrusionOk="0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2"/>
          <p:cNvSpPr/>
          <p:nvPr/>
        </p:nvSpPr>
        <p:spPr>
          <a:xfrm>
            <a:off x="2472709" y="4703413"/>
            <a:ext cx="363687" cy="227899"/>
          </a:xfrm>
          <a:custGeom>
            <a:avLst/>
            <a:gdLst/>
            <a:ahLst/>
            <a:cxnLst/>
            <a:rect l="l" t="t" r="r" b="b"/>
            <a:pathLst>
              <a:path w="11383" h="7133" extrusionOk="0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2"/>
          <p:cNvSpPr/>
          <p:nvPr/>
        </p:nvSpPr>
        <p:spPr>
          <a:xfrm>
            <a:off x="8802814" y="5147753"/>
            <a:ext cx="50225" cy="28947"/>
          </a:xfrm>
          <a:custGeom>
            <a:avLst/>
            <a:gdLst/>
            <a:ahLst/>
            <a:cxnLst/>
            <a:rect l="l" t="t" r="r" b="b"/>
            <a:pathLst>
              <a:path w="1572" h="906" extrusionOk="0">
                <a:moveTo>
                  <a:pt x="119" y="0"/>
                </a:moveTo>
                <a:lnTo>
                  <a:pt x="0" y="191"/>
                </a:lnTo>
                <a:lnTo>
                  <a:pt x="1155" y="905"/>
                </a:lnTo>
                <a:lnTo>
                  <a:pt x="1572" y="905"/>
                </a:lnTo>
                <a:lnTo>
                  <a:pt x="1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2"/>
          <p:cNvSpPr/>
          <p:nvPr/>
        </p:nvSpPr>
        <p:spPr>
          <a:xfrm>
            <a:off x="8083057" y="4704180"/>
            <a:ext cx="363687" cy="227516"/>
          </a:xfrm>
          <a:custGeom>
            <a:avLst/>
            <a:gdLst/>
            <a:ahLst/>
            <a:cxnLst/>
            <a:rect l="l" t="t" r="r" b="b"/>
            <a:pathLst>
              <a:path w="11383" h="7121" extrusionOk="0">
                <a:moveTo>
                  <a:pt x="132" y="1"/>
                </a:moveTo>
                <a:lnTo>
                  <a:pt x="1" y="179"/>
                </a:lnTo>
                <a:lnTo>
                  <a:pt x="11264" y="7120"/>
                </a:lnTo>
                <a:lnTo>
                  <a:pt x="11383" y="6942"/>
                </a:lnTo>
                <a:lnTo>
                  <a:pt x="1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2"/>
          <p:cNvSpPr/>
          <p:nvPr/>
        </p:nvSpPr>
        <p:spPr>
          <a:xfrm>
            <a:off x="383" y="4924832"/>
            <a:ext cx="658138" cy="7253"/>
          </a:xfrm>
          <a:custGeom>
            <a:avLst/>
            <a:gdLst/>
            <a:ahLst/>
            <a:cxnLst/>
            <a:rect l="l" t="t" r="r" b="b"/>
            <a:pathLst>
              <a:path w="20599" h="227" extrusionOk="0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"/>
          <p:cNvSpPr/>
          <p:nvPr/>
        </p:nvSpPr>
        <p:spPr>
          <a:xfrm>
            <a:off x="664564" y="1565853"/>
            <a:ext cx="663058" cy="3366060"/>
          </a:xfrm>
          <a:custGeom>
            <a:avLst/>
            <a:gdLst/>
            <a:ahLst/>
            <a:cxnLst/>
            <a:rect l="l" t="t" r="r" b="b"/>
            <a:pathLst>
              <a:path w="20753" h="105354" extrusionOk="0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2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2"/>
          <p:cNvSpPr/>
          <p:nvPr/>
        </p:nvSpPr>
        <p:spPr>
          <a:xfrm>
            <a:off x="667262" y="0"/>
            <a:ext cx="1150" cy="2008569"/>
          </a:xfrm>
          <a:custGeom>
            <a:avLst/>
            <a:gdLst/>
            <a:ahLst/>
            <a:cxnLst/>
            <a:rect l="l" t="t" r="r" b="b"/>
            <a:pathLst>
              <a:path w="36" h="62866" extrusionOk="0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2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2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2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2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2"/>
          <p:cNvSpPr/>
          <p:nvPr/>
        </p:nvSpPr>
        <p:spPr>
          <a:xfrm>
            <a:off x="1165599" y="1789468"/>
            <a:ext cx="83326" cy="219145"/>
          </a:xfrm>
          <a:custGeom>
            <a:avLst/>
            <a:gdLst/>
            <a:ahLst/>
            <a:cxnLst/>
            <a:rect l="l" t="t" r="r" b="b"/>
            <a:pathLst>
              <a:path w="2608" h="6859" extrusionOk="0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2"/>
          <p:cNvSpPr/>
          <p:nvPr/>
        </p:nvSpPr>
        <p:spPr>
          <a:xfrm>
            <a:off x="1162181" y="1788318"/>
            <a:ext cx="89780" cy="221414"/>
          </a:xfrm>
          <a:custGeom>
            <a:avLst/>
            <a:gdLst/>
            <a:ahLst/>
            <a:cxnLst/>
            <a:rect l="l" t="t" r="r" b="b"/>
            <a:pathLst>
              <a:path w="2810" h="6930" extrusionOk="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2"/>
          <p:cNvSpPr/>
          <p:nvPr/>
        </p:nvSpPr>
        <p:spPr>
          <a:xfrm>
            <a:off x="11406" y="5092190"/>
            <a:ext cx="9210770" cy="7285"/>
          </a:xfrm>
          <a:custGeom>
            <a:avLst/>
            <a:gdLst/>
            <a:ahLst/>
            <a:cxnLst/>
            <a:rect l="l" t="t" r="r" b="b"/>
            <a:pathLst>
              <a:path w="288287" h="228" extrusionOk="0">
                <a:moveTo>
                  <a:pt x="1" y="1"/>
                </a:moveTo>
                <a:lnTo>
                  <a:pt x="1" y="227"/>
                </a:lnTo>
                <a:lnTo>
                  <a:pt x="288287" y="227"/>
                </a:lnTo>
                <a:lnTo>
                  <a:pt x="2882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2"/>
          <p:cNvSpPr txBox="1"/>
          <p:nvPr>
            <p:ph type="ctrTitle"/>
          </p:nvPr>
        </p:nvSpPr>
        <p:spPr>
          <a:xfrm>
            <a:off x="2567550" y="1154500"/>
            <a:ext cx="4009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type="subTitle" idx="1"/>
          </p:nvPr>
        </p:nvSpPr>
        <p:spPr>
          <a:xfrm>
            <a:off x="2775375" y="3233475"/>
            <a:ext cx="3593400" cy="409500"/>
          </a:xfrm>
          <a:prstGeom prst="rect">
            <a:avLst/>
          </a:prstGeom>
          <a:gradFill>
            <a:gsLst>
              <a:gs pos="0">
                <a:srgbClr val="F5A65A">
                  <a:alpha val="60392"/>
                </a:srgbClr>
              </a:gs>
              <a:gs pos="100000">
                <a:srgbClr val="D88794">
                  <a:alpha val="61176"/>
                </a:srgbClr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1191525" y="232825"/>
            <a:ext cx="7952700" cy="35898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" name="Google Shape;154;p11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55" name="Google Shape;155;p11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11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11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" name="Google Shape;161;p11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62" name="Google Shape;162;p11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4" name="Google Shape;164;p11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1451375" y="1285250"/>
            <a:ext cx="7092550" cy="2538000"/>
          </a:xfrm>
          <a:custGeom>
            <a:avLst/>
            <a:gdLst/>
            <a:ahLst/>
            <a:cxnLst/>
            <a:rect l="l" t="t" r="r" b="b"/>
            <a:pathLst>
              <a:path w="283702" h="101520" extrusionOk="0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2848" y="100845"/>
                </a:lnTo>
                <a:lnTo>
                  <a:pt x="283702" y="98907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209" name="Google Shape;209;p11"/>
          <p:cNvSpPr txBox="1"/>
          <p:nvPr>
            <p:ph type="title" hasCustomPrompt="1"/>
          </p:nvPr>
        </p:nvSpPr>
        <p:spPr>
          <a:xfrm>
            <a:off x="2234150" y="1229013"/>
            <a:ext cx="4675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/>
          <p:nvPr>
            <p:ph type="subTitle" idx="1"/>
          </p:nvPr>
        </p:nvSpPr>
        <p:spPr>
          <a:xfrm>
            <a:off x="2234050" y="2740150"/>
            <a:ext cx="4675800" cy="4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/>
          <p:nvPr/>
        </p:nvSpPr>
        <p:spPr>
          <a:xfrm flipH="1">
            <a:off x="-22875" y="0"/>
            <a:ext cx="8109600" cy="37809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13"/>
          <p:cNvSpPr/>
          <p:nvPr/>
        </p:nvSpPr>
        <p:spPr>
          <a:xfrm rot="-5400000" flipH="1">
            <a:off x="4547207" y="-764296"/>
            <a:ext cx="3805" cy="9144078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13"/>
          <p:cNvSpPr/>
          <p:nvPr/>
        </p:nvSpPr>
        <p:spPr>
          <a:xfrm flipH="1">
            <a:off x="8290302" y="3981218"/>
            <a:ext cx="828864" cy="3364"/>
          </a:xfrm>
          <a:custGeom>
            <a:avLst/>
            <a:gdLst/>
            <a:ahLst/>
            <a:cxnLst/>
            <a:rect l="l" t="t" r="r" b="b"/>
            <a:pathLst>
              <a:path w="6653" h="27" extrusionOk="0">
                <a:moveTo>
                  <a:pt x="1" y="0"/>
                </a:moveTo>
                <a:lnTo>
                  <a:pt x="1" y="26"/>
                </a:lnTo>
                <a:lnTo>
                  <a:pt x="6653" y="26"/>
                </a:lnTo>
                <a:lnTo>
                  <a:pt x="6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13"/>
          <p:cNvSpPr txBox="1"/>
          <p:nvPr>
            <p:ph type="title"/>
          </p:nvPr>
        </p:nvSpPr>
        <p:spPr>
          <a:xfrm>
            <a:off x="2594984" y="2110575"/>
            <a:ext cx="44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13"/>
          <p:cNvSpPr txBox="1"/>
          <p:nvPr>
            <p:ph type="title" idx="2" hasCustomPrompt="1"/>
          </p:nvPr>
        </p:nvSpPr>
        <p:spPr>
          <a:xfrm>
            <a:off x="6085426" y="1053775"/>
            <a:ext cx="9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/>
          <p:nvPr>
            <p:ph type="subTitle" idx="1"/>
          </p:nvPr>
        </p:nvSpPr>
        <p:spPr>
          <a:xfrm>
            <a:off x="3431084" y="2991650"/>
            <a:ext cx="3583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/>
          <p:nvPr/>
        </p:nvSpPr>
        <p:spPr>
          <a:xfrm rot="-5400000" flipH="1">
            <a:off x="8713940" y="3690331"/>
            <a:ext cx="5416" cy="854904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3"/>
          <p:cNvSpPr/>
          <p:nvPr/>
        </p:nvSpPr>
        <p:spPr>
          <a:xfrm>
            <a:off x="14889" y="4123254"/>
            <a:ext cx="7666294" cy="84181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221" name="Google Shape;221;p13"/>
          <p:cNvGrpSpPr/>
          <p:nvPr/>
        </p:nvGrpSpPr>
        <p:grpSpPr>
          <a:xfrm>
            <a:off x="-91950" y="3984627"/>
            <a:ext cx="9293682" cy="1171032"/>
            <a:chOff x="11400" y="4567840"/>
            <a:chExt cx="9132942" cy="587543"/>
          </a:xfrm>
        </p:grpSpPr>
        <p:sp>
          <p:nvSpPr>
            <p:cNvPr id="222" name="Google Shape;222;p13"/>
            <p:cNvSpPr/>
            <p:nvPr/>
          </p:nvSpPr>
          <p:spPr>
            <a:xfrm>
              <a:off x="15925" y="4567840"/>
              <a:ext cx="9128402" cy="4526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5940" y="4721960"/>
              <a:ext cx="9128402" cy="6666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015616" y="4568556"/>
              <a:ext cx="254197" cy="153124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463543" y="4723719"/>
              <a:ext cx="7253" cy="206446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9" name="Google Shape;229;p13"/>
          <p:cNvSpPr/>
          <p:nvPr/>
        </p:nvSpPr>
        <p:spPr>
          <a:xfrm flipH="1">
            <a:off x="8340932" y="-5700"/>
            <a:ext cx="861068" cy="4297428"/>
          </a:xfrm>
          <a:custGeom>
            <a:avLst/>
            <a:gdLst/>
            <a:ahLst/>
            <a:cxnLst/>
            <a:rect l="l" t="t" r="r" b="b"/>
            <a:pathLst>
              <a:path w="6637" h="33033" extrusionOk="0">
                <a:moveTo>
                  <a:pt x="0" y="1"/>
                </a:moveTo>
                <a:lnTo>
                  <a:pt x="0" y="33033"/>
                </a:lnTo>
                <a:lnTo>
                  <a:pt x="6636" y="33033"/>
                </a:lnTo>
                <a:lnTo>
                  <a:pt x="6636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13"/>
          <p:cNvSpPr/>
          <p:nvPr/>
        </p:nvSpPr>
        <p:spPr>
          <a:xfrm flipH="1">
            <a:off x="8086726" y="-40050"/>
            <a:ext cx="254199" cy="4331803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"/>
          <p:cNvSpPr/>
          <p:nvPr/>
        </p:nvSpPr>
        <p:spPr>
          <a:xfrm flipH="1">
            <a:off x="-159581" y="3780951"/>
            <a:ext cx="9355210" cy="510799"/>
          </a:xfrm>
          <a:custGeom>
            <a:avLst/>
            <a:gdLst/>
            <a:ahLst/>
            <a:cxnLst/>
            <a:rect l="l" t="t" r="r" b="b"/>
            <a:pathLst>
              <a:path w="73321" h="4100" extrusionOk="0">
                <a:moveTo>
                  <a:pt x="8738" y="0"/>
                </a:moveTo>
                <a:lnTo>
                  <a:pt x="6679" y="2011"/>
                </a:lnTo>
                <a:lnTo>
                  <a:pt x="1" y="2011"/>
                </a:lnTo>
                <a:lnTo>
                  <a:pt x="1" y="4100"/>
                </a:lnTo>
                <a:lnTo>
                  <a:pt x="6653" y="4100"/>
                </a:lnTo>
                <a:lnTo>
                  <a:pt x="8774" y="2086"/>
                </a:lnTo>
                <a:lnTo>
                  <a:pt x="73321" y="2086"/>
                </a:lnTo>
                <a:lnTo>
                  <a:pt x="7332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 flipH="1">
            <a:off x="-105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14"/>
          <p:cNvSpPr/>
          <p:nvPr/>
        </p:nvSpPr>
        <p:spPr>
          <a:xfrm flipH="1">
            <a:off x="262005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235" name="Google Shape;235;p14"/>
          <p:cNvGrpSpPr/>
          <p:nvPr/>
        </p:nvGrpSpPr>
        <p:grpSpPr>
          <a:xfrm flipH="1">
            <a:off x="-332" y="4244043"/>
            <a:ext cx="9132932" cy="911497"/>
            <a:chOff x="11400" y="4480100"/>
            <a:chExt cx="9132932" cy="675283"/>
          </a:xfrm>
        </p:grpSpPr>
        <p:sp>
          <p:nvSpPr>
            <p:cNvPr id="236" name="Google Shape;236;p1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3" name="Google Shape;243;p14"/>
          <p:cNvSpPr/>
          <p:nvPr/>
        </p:nvSpPr>
        <p:spPr>
          <a:xfrm flipH="1">
            <a:off x="-257" y="-3575"/>
            <a:ext cx="1469833" cy="5202157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4" name="Google Shape;244;p14"/>
          <p:cNvGrpSpPr/>
          <p:nvPr/>
        </p:nvGrpSpPr>
        <p:grpSpPr>
          <a:xfrm>
            <a:off x="1395100" y="-54925"/>
            <a:ext cx="849825" cy="4607878"/>
            <a:chOff x="1395100" y="-54933"/>
            <a:chExt cx="849825" cy="4580851"/>
          </a:xfrm>
        </p:grpSpPr>
        <p:sp>
          <p:nvSpPr>
            <p:cNvPr id="245" name="Google Shape;245;p14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7" name="Google Shape;247;p14"/>
          <p:cNvGrpSpPr/>
          <p:nvPr/>
        </p:nvGrpSpPr>
        <p:grpSpPr>
          <a:xfrm flipH="1">
            <a:off x="-475008" y="-426131"/>
            <a:ext cx="2032256" cy="4519063"/>
            <a:chOff x="3193654" y="1011280"/>
            <a:chExt cx="1126902" cy="2505857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2" name="Google Shape;252;p14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253" name="Google Shape;253;p14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4" name="Google Shape;314;p14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14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340" name="Google Shape;340;p14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  <p:sp>
          <p:nvSpPr>
            <p:cNvPr id="341" name="Google Shape;341;p14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42" name="Google Shape;342;p14"/>
          <p:cNvSpPr txBox="1"/>
          <p:nvPr>
            <p:ph type="title"/>
          </p:nvPr>
        </p:nvSpPr>
        <p:spPr>
          <a:xfrm>
            <a:off x="4446650" y="996700"/>
            <a:ext cx="3984000" cy="15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1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F59A93">
                  <a:alpha val="38823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15"/>
          <p:cNvSpPr txBox="1"/>
          <p:nvPr>
            <p:ph type="title"/>
          </p:nvPr>
        </p:nvSpPr>
        <p:spPr>
          <a:xfrm>
            <a:off x="713222" y="539500"/>
            <a:ext cx="4749900" cy="11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16"/>
          <p:cNvSpPr/>
          <p:nvPr/>
        </p:nvSpPr>
        <p:spPr>
          <a:xfrm flipH="1">
            <a:off x="-950" y="0"/>
            <a:ext cx="6934200" cy="42441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16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351" name="Google Shape;351;p16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352" name="Google Shape;352;p1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9" name="Google Shape;359;p16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" name="Google Shape;360;p16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61" name="Google Shape;361;p16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362" name="Google Shape;362;p16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16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31" name="Google Shape;431;p16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6" name="Google Shape;456;p16"/>
          <p:cNvSpPr txBox="1"/>
          <p:nvPr>
            <p:ph type="title" hasCustomPrompt="1"/>
          </p:nvPr>
        </p:nvSpPr>
        <p:spPr>
          <a:xfrm>
            <a:off x="761125" y="539500"/>
            <a:ext cx="44700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7" name="Google Shape;457;p16"/>
          <p:cNvSpPr txBox="1"/>
          <p:nvPr>
            <p:ph type="subTitle" idx="1"/>
          </p:nvPr>
        </p:nvSpPr>
        <p:spPr>
          <a:xfrm>
            <a:off x="883075" y="2050628"/>
            <a:ext cx="4226100" cy="4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225" y="0"/>
            <a:ext cx="91461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" name="Google Shape;460;p17"/>
          <p:cNvSpPr/>
          <p:nvPr/>
        </p:nvSpPr>
        <p:spPr>
          <a:xfrm>
            <a:off x="0" y="0"/>
            <a:ext cx="9184325" cy="5173050"/>
          </a:xfrm>
          <a:custGeom>
            <a:avLst/>
            <a:gdLst/>
            <a:ahLst/>
            <a:cxnLst/>
            <a:rect l="l" t="t" r="r" b="b"/>
            <a:pathLst>
              <a:path w="367373" h="206922" extrusionOk="0">
                <a:moveTo>
                  <a:pt x="0" y="229"/>
                </a:moveTo>
                <a:lnTo>
                  <a:pt x="28003" y="0"/>
                </a:lnTo>
                <a:lnTo>
                  <a:pt x="367373" y="173166"/>
                </a:lnTo>
                <a:lnTo>
                  <a:pt x="142097" y="206922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461" name="Google Shape;461;p17"/>
          <p:cNvSpPr txBox="1"/>
          <p:nvPr>
            <p:ph type="title" hasCustomPrompt="1"/>
          </p:nvPr>
        </p:nvSpPr>
        <p:spPr>
          <a:xfrm>
            <a:off x="1380500" y="140091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2" name="Google Shape;462;p17"/>
          <p:cNvSpPr txBox="1"/>
          <p:nvPr>
            <p:ph type="subTitle" idx="1"/>
          </p:nvPr>
        </p:nvSpPr>
        <p:spPr>
          <a:xfrm>
            <a:off x="2124875" y="2005430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7"/>
          <p:cNvSpPr txBox="1"/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type="subTitle" idx="3"/>
          </p:nvPr>
        </p:nvSpPr>
        <p:spPr>
          <a:xfrm>
            <a:off x="2124875" y="1344975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65" name="Google Shape;465;p17"/>
          <p:cNvSpPr txBox="1"/>
          <p:nvPr>
            <p:ph type="title" idx="4" hasCustomPrompt="1"/>
          </p:nvPr>
        </p:nvSpPr>
        <p:spPr>
          <a:xfrm>
            <a:off x="1380500" y="2871809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7"/>
          <p:cNvSpPr txBox="1"/>
          <p:nvPr>
            <p:ph type="subTitle" idx="5"/>
          </p:nvPr>
        </p:nvSpPr>
        <p:spPr>
          <a:xfrm>
            <a:off x="2124875" y="3461826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7"/>
          <p:cNvSpPr txBox="1"/>
          <p:nvPr>
            <p:ph type="subTitle" idx="6"/>
          </p:nvPr>
        </p:nvSpPr>
        <p:spPr>
          <a:xfrm>
            <a:off x="2124875" y="2777376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68" name="Google Shape;468;p17"/>
          <p:cNvSpPr txBox="1"/>
          <p:nvPr>
            <p:ph type="title" idx="7" hasCustomPrompt="1"/>
          </p:nvPr>
        </p:nvSpPr>
        <p:spPr>
          <a:xfrm>
            <a:off x="4842900" y="140091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7"/>
          <p:cNvSpPr txBox="1"/>
          <p:nvPr>
            <p:ph type="subTitle" idx="8"/>
          </p:nvPr>
        </p:nvSpPr>
        <p:spPr>
          <a:xfrm>
            <a:off x="5587275" y="2005430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7"/>
          <p:cNvSpPr txBox="1"/>
          <p:nvPr>
            <p:ph type="subTitle" idx="9"/>
          </p:nvPr>
        </p:nvSpPr>
        <p:spPr>
          <a:xfrm>
            <a:off x="5587275" y="1344975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71" name="Google Shape;471;p17"/>
          <p:cNvSpPr txBox="1"/>
          <p:nvPr>
            <p:ph type="title" idx="13" hasCustomPrompt="1"/>
          </p:nvPr>
        </p:nvSpPr>
        <p:spPr>
          <a:xfrm>
            <a:off x="4842900" y="2871809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/>
          <p:nvPr>
            <p:ph type="subTitle" idx="14"/>
          </p:nvPr>
        </p:nvSpPr>
        <p:spPr>
          <a:xfrm>
            <a:off x="5587275" y="3461826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7"/>
          <p:cNvSpPr txBox="1"/>
          <p:nvPr>
            <p:ph type="subTitle" idx="15"/>
          </p:nvPr>
        </p:nvSpPr>
        <p:spPr>
          <a:xfrm>
            <a:off x="5587275" y="2777376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474" name="Google Shape;474;p17"/>
          <p:cNvGrpSpPr/>
          <p:nvPr/>
        </p:nvGrpSpPr>
        <p:grpSpPr>
          <a:xfrm>
            <a:off x="-1900" y="4311940"/>
            <a:ext cx="9146015" cy="831549"/>
            <a:chOff x="-24849" y="3699650"/>
            <a:chExt cx="9204000" cy="1183363"/>
          </a:xfrm>
        </p:grpSpPr>
        <p:sp>
          <p:nvSpPr>
            <p:cNvPr id="475" name="Google Shape;475;p17"/>
            <p:cNvSpPr/>
            <p:nvPr/>
          </p:nvSpPr>
          <p:spPr>
            <a:xfrm>
              <a:off x="-24849" y="3707313"/>
              <a:ext cx="9204000" cy="117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1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7" name="Google Shape;477;p17"/>
          <p:cNvSpPr/>
          <p:nvPr/>
        </p:nvSpPr>
        <p:spPr>
          <a:xfrm>
            <a:off x="6100" y="0"/>
            <a:ext cx="9144000" cy="43281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18"/>
          <p:cNvSpPr/>
          <p:nvPr/>
        </p:nvSpPr>
        <p:spPr>
          <a:xfrm>
            <a:off x="0" y="4503174"/>
            <a:ext cx="6523950" cy="57598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481" name="Google Shape;481;p18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482" name="Google Shape;482;p18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9" name="Google Shape;489;p18"/>
          <p:cNvSpPr/>
          <p:nvPr/>
        </p:nvSpPr>
        <p:spPr>
          <a:xfrm flipH="1">
            <a:off x="-197299" y="321200"/>
            <a:ext cx="7941000" cy="41589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18"/>
          <p:cNvSpPr/>
          <p:nvPr/>
        </p:nvSpPr>
        <p:spPr>
          <a:xfrm>
            <a:off x="7743700" y="-3575"/>
            <a:ext cx="1400632" cy="5150650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Google Shape;491;p18"/>
          <p:cNvSpPr txBox="1"/>
          <p:nvPr>
            <p:ph type="title" hasCustomPrompt="1"/>
          </p:nvPr>
        </p:nvSpPr>
        <p:spPr>
          <a:xfrm>
            <a:off x="3398491" y="1319500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2" name="Google Shape;492;p18"/>
          <p:cNvSpPr txBox="1"/>
          <p:nvPr>
            <p:ph type="subTitle" idx="1"/>
          </p:nvPr>
        </p:nvSpPr>
        <p:spPr>
          <a:xfrm>
            <a:off x="1004076" y="1868521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8"/>
          <p:cNvSpPr txBox="1"/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4" name="Google Shape;494;p18"/>
          <p:cNvSpPr txBox="1"/>
          <p:nvPr>
            <p:ph type="subTitle" idx="3"/>
          </p:nvPr>
        </p:nvSpPr>
        <p:spPr>
          <a:xfrm>
            <a:off x="1004076" y="1229800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95" name="Google Shape;495;p18"/>
          <p:cNvSpPr txBox="1"/>
          <p:nvPr>
            <p:ph type="title" idx="4" hasCustomPrompt="1"/>
          </p:nvPr>
        </p:nvSpPr>
        <p:spPr>
          <a:xfrm>
            <a:off x="3398491" y="2636505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6" name="Google Shape;496;p18"/>
          <p:cNvSpPr txBox="1"/>
          <p:nvPr>
            <p:ph type="subTitle" idx="5"/>
          </p:nvPr>
        </p:nvSpPr>
        <p:spPr>
          <a:xfrm>
            <a:off x="1004076" y="3191997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8"/>
          <p:cNvSpPr txBox="1"/>
          <p:nvPr>
            <p:ph type="subTitle" idx="6"/>
          </p:nvPr>
        </p:nvSpPr>
        <p:spPr>
          <a:xfrm>
            <a:off x="1004076" y="2546805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98" name="Google Shape;498;p18"/>
          <p:cNvSpPr txBox="1"/>
          <p:nvPr>
            <p:ph type="title" idx="7" hasCustomPrompt="1"/>
          </p:nvPr>
        </p:nvSpPr>
        <p:spPr>
          <a:xfrm>
            <a:off x="4315409" y="197800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18"/>
          <p:cNvSpPr txBox="1"/>
          <p:nvPr>
            <p:ph type="subTitle" idx="8"/>
          </p:nvPr>
        </p:nvSpPr>
        <p:spPr>
          <a:xfrm>
            <a:off x="5201724" y="2530259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8"/>
          <p:cNvSpPr txBox="1"/>
          <p:nvPr>
            <p:ph type="subTitle" idx="9"/>
          </p:nvPr>
        </p:nvSpPr>
        <p:spPr>
          <a:xfrm>
            <a:off x="5201724" y="1888302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01" name="Google Shape;501;p18"/>
          <p:cNvSpPr txBox="1"/>
          <p:nvPr>
            <p:ph type="title" idx="13" hasCustomPrompt="1"/>
          </p:nvPr>
        </p:nvSpPr>
        <p:spPr>
          <a:xfrm>
            <a:off x="4315409" y="3295007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2" name="Google Shape;502;p18"/>
          <p:cNvSpPr txBox="1"/>
          <p:nvPr>
            <p:ph type="subTitle" idx="14"/>
          </p:nvPr>
        </p:nvSpPr>
        <p:spPr>
          <a:xfrm>
            <a:off x="5201724" y="3853735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8"/>
          <p:cNvSpPr txBox="1"/>
          <p:nvPr>
            <p:ph type="subTitle" idx="15"/>
          </p:nvPr>
        </p:nvSpPr>
        <p:spPr>
          <a:xfrm>
            <a:off x="5201724" y="3205307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504" name="Google Shape;504;p18"/>
          <p:cNvGrpSpPr/>
          <p:nvPr/>
        </p:nvGrpSpPr>
        <p:grpSpPr>
          <a:xfrm>
            <a:off x="7579243" y="-426131"/>
            <a:ext cx="2032256" cy="4519063"/>
            <a:chOff x="3193654" y="1011280"/>
            <a:chExt cx="1126902" cy="2505857"/>
          </a:xfrm>
        </p:grpSpPr>
        <p:grpSp>
          <p:nvGrpSpPr>
            <p:cNvPr id="505" name="Google Shape;505;p1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506" name="Google Shape;506;p1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1" name="Google Shape;571;p18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6" name="Google Shape;596;p18"/>
          <p:cNvGrpSpPr/>
          <p:nvPr/>
        </p:nvGrpSpPr>
        <p:grpSpPr>
          <a:xfrm>
            <a:off x="280847" y="1977990"/>
            <a:ext cx="6344485" cy="3054499"/>
            <a:chOff x="280847" y="1977990"/>
            <a:chExt cx="6344485" cy="3054499"/>
          </a:xfrm>
        </p:grpSpPr>
        <p:grpSp>
          <p:nvGrpSpPr>
            <p:cNvPr id="597" name="Google Shape;597;p18"/>
            <p:cNvGrpSpPr/>
            <p:nvPr/>
          </p:nvGrpSpPr>
          <p:grpSpPr>
            <a:xfrm>
              <a:off x="280847" y="1977990"/>
              <a:ext cx="312895" cy="497851"/>
              <a:chOff x="3494042" y="3543475"/>
              <a:chExt cx="567661" cy="903376"/>
            </a:xfrm>
          </p:grpSpPr>
          <p:sp>
            <p:nvSpPr>
              <p:cNvPr id="598" name="Google Shape;598;p18"/>
              <p:cNvSpPr/>
              <p:nvPr/>
            </p:nvSpPr>
            <p:spPr>
              <a:xfrm>
                <a:off x="3494042" y="3974711"/>
                <a:ext cx="521244" cy="472140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9846" extrusionOk="0">
                    <a:moveTo>
                      <a:pt x="970" y="1"/>
                    </a:moveTo>
                    <a:lnTo>
                      <a:pt x="0" y="692"/>
                    </a:lnTo>
                    <a:lnTo>
                      <a:pt x="0" y="9845"/>
                    </a:lnTo>
                    <a:lnTo>
                      <a:pt x="10869" y="9845"/>
                    </a:lnTo>
                    <a:lnTo>
                      <a:pt x="10869" y="8876"/>
                    </a:lnTo>
                    <a:lnTo>
                      <a:pt x="970" y="8876"/>
                    </a:lnTo>
                    <a:lnTo>
                      <a:pt x="970" y="1"/>
                    </a:ln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3540508" y="3543475"/>
                <a:ext cx="521196" cy="85691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7870" fill="none" extrusionOk="0">
                    <a:moveTo>
                      <a:pt x="1" y="1"/>
                    </a:moveTo>
                    <a:lnTo>
                      <a:pt x="10868" y="1"/>
                    </a:lnTo>
                    <a:lnTo>
                      <a:pt x="10868" y="17869"/>
                    </a:lnTo>
                    <a:lnTo>
                      <a:pt x="1" y="17869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3606586" y="3611280"/>
                <a:ext cx="389039" cy="721254"/>
              </a:xfrm>
              <a:custGeom>
                <a:avLst/>
                <a:gdLst/>
                <a:ahLst/>
                <a:cxnLst/>
                <a:rect l="l" t="t" r="r" b="b"/>
                <a:pathLst>
                  <a:path w="8113" h="15041" fill="none" extrusionOk="0">
                    <a:moveTo>
                      <a:pt x="1" y="0"/>
                    </a:moveTo>
                    <a:lnTo>
                      <a:pt x="8112" y="0"/>
                    </a:lnTo>
                    <a:lnTo>
                      <a:pt x="8112" y="15040"/>
                    </a:lnTo>
                    <a:lnTo>
                      <a:pt x="1" y="150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3606586" y="3974471"/>
                <a:ext cx="386737" cy="48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1" extrusionOk="0">
                    <a:moveTo>
                      <a:pt x="1" y="0"/>
                    </a:moveTo>
                    <a:lnTo>
                      <a:pt x="8065" y="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3606586" y="3974471"/>
                <a:ext cx="386737" cy="48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1" fill="none" extrusionOk="0">
                    <a:moveTo>
                      <a:pt x="1" y="0"/>
                    </a:moveTo>
                    <a:lnTo>
                      <a:pt x="80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>
                <a:off x="3717404" y="3707856"/>
                <a:ext cx="46658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21" extrusionOk="0">
                    <a:moveTo>
                      <a:pt x="972" y="1"/>
                    </a:moveTo>
                    <a:lnTo>
                      <a:pt x="1" y="182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3717404" y="3707856"/>
                <a:ext cx="46658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21" fill="none" extrusionOk="0">
                    <a:moveTo>
                      <a:pt x="972" y="1"/>
                    </a:moveTo>
                    <a:lnTo>
                      <a:pt x="1" y="182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3846251" y="3707856"/>
                <a:ext cx="46610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21" extrusionOk="0">
                    <a:moveTo>
                      <a:pt x="1" y="1"/>
                    </a:moveTo>
                    <a:lnTo>
                      <a:pt x="972" y="182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3846251" y="3707856"/>
                <a:ext cx="46610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21" fill="none" extrusionOk="0">
                    <a:moveTo>
                      <a:pt x="1" y="1"/>
                    </a:moveTo>
                    <a:lnTo>
                      <a:pt x="972" y="182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3805923" y="3808987"/>
                <a:ext cx="48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792" extrusionOk="0">
                    <a:moveTo>
                      <a:pt x="0" y="0"/>
                    </a:moveTo>
                    <a:lnTo>
                      <a:pt x="0" y="1792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3805923" y="3808987"/>
                <a:ext cx="48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792" fill="none" extrusionOk="0">
                    <a:moveTo>
                      <a:pt x="0" y="0"/>
                    </a:moveTo>
                    <a:lnTo>
                      <a:pt x="0" y="179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3855745" y="4146093"/>
                <a:ext cx="97296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" extrusionOk="0">
                    <a:moveTo>
                      <a:pt x="2029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3855745" y="4146093"/>
                <a:ext cx="97296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" fill="none" extrusionOk="0">
                    <a:moveTo>
                      <a:pt x="2029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11" name="Google Shape;611;p18"/>
            <p:cNvGrpSpPr/>
            <p:nvPr/>
          </p:nvGrpSpPr>
          <p:grpSpPr>
            <a:xfrm>
              <a:off x="5231036" y="4677922"/>
              <a:ext cx="1394296" cy="354567"/>
              <a:chOff x="7017600" y="1769013"/>
              <a:chExt cx="863662" cy="219628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7017600" y="1798091"/>
                <a:ext cx="644576" cy="185780"/>
              </a:xfrm>
              <a:custGeom>
                <a:avLst/>
                <a:gdLst/>
                <a:ahLst/>
                <a:cxnLst/>
                <a:rect l="l" t="t" r="r" b="b"/>
                <a:pathLst>
                  <a:path w="8379" h="2415" extrusionOk="0">
                    <a:moveTo>
                      <a:pt x="5927" y="0"/>
                    </a:moveTo>
                    <a:lnTo>
                      <a:pt x="0" y="488"/>
                    </a:lnTo>
                    <a:lnTo>
                      <a:pt x="2451" y="2415"/>
                    </a:lnTo>
                    <a:lnTo>
                      <a:pt x="8378" y="1927"/>
                    </a:lnTo>
                    <a:lnTo>
                      <a:pt x="592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7158991" y="1798091"/>
                <a:ext cx="503183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6541" h="2114" extrusionOk="0">
                    <a:moveTo>
                      <a:pt x="4089" y="0"/>
                    </a:moveTo>
                    <a:lnTo>
                      <a:pt x="2537" y="127"/>
                    </a:lnTo>
                    <a:lnTo>
                      <a:pt x="1" y="1301"/>
                    </a:lnTo>
                    <a:lnTo>
                      <a:pt x="4276" y="2113"/>
                    </a:lnTo>
                    <a:lnTo>
                      <a:pt x="6540" y="1927"/>
                    </a:lnTo>
                    <a:lnTo>
                      <a:pt x="4089" y="0"/>
                    </a:ln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855" extrusionOk="0">
                    <a:moveTo>
                      <a:pt x="2685" y="1"/>
                    </a:moveTo>
                    <a:lnTo>
                      <a:pt x="0" y="1587"/>
                    </a:ln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855" extrusionOk="0">
                    <a:moveTo>
                      <a:pt x="0" y="1587"/>
                    </a:move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855" fill="none" extrusionOk="0">
                    <a:moveTo>
                      <a:pt x="0" y="1587"/>
                    </a:move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noFill/>
              <a:ln w="1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9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19"/>
          <p:cNvSpPr/>
          <p:nvPr/>
        </p:nvSpPr>
        <p:spPr>
          <a:xfrm>
            <a:off x="20575" y="2315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19"/>
          <p:cNvSpPr/>
          <p:nvPr/>
        </p:nvSpPr>
        <p:spPr>
          <a:xfrm>
            <a:off x="-1416" y="8888"/>
            <a:ext cx="1217132" cy="4628604"/>
          </a:xfrm>
          <a:custGeom>
            <a:avLst/>
            <a:gdLst/>
            <a:ahLst/>
            <a:cxnLst/>
            <a:rect l="l" t="t" r="r" b="b"/>
            <a:pathLst>
              <a:path w="11952" h="45452" extrusionOk="0">
                <a:moveTo>
                  <a:pt x="1" y="1"/>
                </a:moveTo>
                <a:lnTo>
                  <a:pt x="1" y="45452"/>
                </a:lnTo>
                <a:lnTo>
                  <a:pt x="11952" y="37542"/>
                </a:lnTo>
                <a:lnTo>
                  <a:pt x="11923" y="2123"/>
                </a:lnTo>
                <a:lnTo>
                  <a:pt x="95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Google Shape;621;p19"/>
          <p:cNvSpPr/>
          <p:nvPr/>
        </p:nvSpPr>
        <p:spPr>
          <a:xfrm>
            <a:off x="702075" y="2559900"/>
            <a:ext cx="172125" cy="984225"/>
          </a:xfrm>
          <a:custGeom>
            <a:avLst/>
            <a:gdLst/>
            <a:ahLst/>
            <a:cxnLst/>
            <a:rect l="l" t="t" r="r" b="b"/>
            <a:pathLst>
              <a:path w="6885" h="39369" extrusionOk="0">
                <a:moveTo>
                  <a:pt x="151" y="0"/>
                </a:moveTo>
                <a:lnTo>
                  <a:pt x="6885" y="1524"/>
                </a:lnTo>
                <a:lnTo>
                  <a:pt x="6741" y="39109"/>
                </a:lnTo>
                <a:lnTo>
                  <a:pt x="0" y="3936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2" name="Google Shape;622;p19"/>
          <p:cNvSpPr/>
          <p:nvPr/>
        </p:nvSpPr>
        <p:spPr>
          <a:xfrm>
            <a:off x="205875" y="2444675"/>
            <a:ext cx="326975" cy="1384125"/>
          </a:xfrm>
          <a:custGeom>
            <a:avLst/>
            <a:gdLst/>
            <a:ahLst/>
            <a:cxnLst/>
            <a:rect l="l" t="t" r="r" b="b"/>
            <a:pathLst>
              <a:path w="13079" h="55365" extrusionOk="0">
                <a:moveTo>
                  <a:pt x="90" y="0"/>
                </a:moveTo>
                <a:lnTo>
                  <a:pt x="13079" y="2922"/>
                </a:lnTo>
                <a:lnTo>
                  <a:pt x="12992" y="49230"/>
                </a:lnTo>
                <a:lnTo>
                  <a:pt x="0" y="553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3" name="Google Shape;623;p19"/>
          <p:cNvSpPr/>
          <p:nvPr/>
        </p:nvSpPr>
        <p:spPr>
          <a:xfrm>
            <a:off x="205875" y="704500"/>
            <a:ext cx="328325" cy="1557975"/>
          </a:xfrm>
          <a:custGeom>
            <a:avLst/>
            <a:gdLst/>
            <a:ahLst/>
            <a:cxnLst/>
            <a:rect l="l" t="t" r="r" b="b"/>
            <a:pathLst>
              <a:path w="13133" h="62319" extrusionOk="0">
                <a:moveTo>
                  <a:pt x="57" y="0"/>
                </a:moveTo>
                <a:lnTo>
                  <a:pt x="13133" y="6943"/>
                </a:lnTo>
                <a:lnTo>
                  <a:pt x="13133" y="62319"/>
                </a:lnTo>
                <a:lnTo>
                  <a:pt x="0" y="5855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4" name="Google Shape;624;p19"/>
          <p:cNvSpPr/>
          <p:nvPr/>
        </p:nvSpPr>
        <p:spPr>
          <a:xfrm>
            <a:off x="705850" y="969700"/>
            <a:ext cx="166350" cy="1395150"/>
          </a:xfrm>
          <a:custGeom>
            <a:avLst/>
            <a:gdLst/>
            <a:ahLst/>
            <a:cxnLst/>
            <a:rect l="l" t="t" r="r" b="b"/>
            <a:pathLst>
              <a:path w="6654" h="55806" extrusionOk="0">
                <a:moveTo>
                  <a:pt x="0" y="0"/>
                </a:moveTo>
                <a:lnTo>
                  <a:pt x="6650" y="3509"/>
                </a:lnTo>
                <a:lnTo>
                  <a:pt x="6654" y="55806"/>
                </a:lnTo>
                <a:lnTo>
                  <a:pt x="0" y="536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5" name="Google Shape;625;p19"/>
          <p:cNvSpPr/>
          <p:nvPr/>
        </p:nvSpPr>
        <p:spPr>
          <a:xfrm>
            <a:off x="3035350" y="4381575"/>
            <a:ext cx="1226992" cy="761930"/>
          </a:xfrm>
          <a:custGeom>
            <a:avLst/>
            <a:gdLst/>
            <a:ahLst/>
            <a:cxnLst/>
            <a:rect l="l" t="t" r="r" b="b"/>
            <a:pathLst>
              <a:path w="15921" h="9310" extrusionOk="0">
                <a:moveTo>
                  <a:pt x="1" y="9309"/>
                </a:moveTo>
                <a:lnTo>
                  <a:pt x="1" y="1"/>
                </a:lnTo>
                <a:lnTo>
                  <a:pt x="15921" y="1"/>
                </a:lnTo>
                <a:lnTo>
                  <a:pt x="15921" y="930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" name="Google Shape;626;p19"/>
          <p:cNvSpPr/>
          <p:nvPr/>
        </p:nvSpPr>
        <p:spPr>
          <a:xfrm>
            <a:off x="3062003" y="4380044"/>
            <a:ext cx="1203186" cy="715810"/>
          </a:xfrm>
          <a:custGeom>
            <a:avLst/>
            <a:gdLst/>
            <a:ahLst/>
            <a:cxnLst/>
            <a:rect l="l" t="t" r="r" b="b"/>
            <a:pathLst>
              <a:path w="15986" h="9346" extrusionOk="0">
                <a:moveTo>
                  <a:pt x="15985" y="9345"/>
                </a:moveTo>
                <a:lnTo>
                  <a:pt x="15920" y="9345"/>
                </a:lnTo>
                <a:lnTo>
                  <a:pt x="15920" y="69"/>
                </a:lnTo>
                <a:lnTo>
                  <a:pt x="69" y="69"/>
                </a:lnTo>
                <a:lnTo>
                  <a:pt x="69" y="9345"/>
                </a:lnTo>
                <a:lnTo>
                  <a:pt x="0" y="9345"/>
                </a:lnTo>
                <a:lnTo>
                  <a:pt x="0" y="37"/>
                </a:lnTo>
                <a:cubicBezTo>
                  <a:pt x="0" y="15"/>
                  <a:pt x="15" y="1"/>
                  <a:pt x="33" y="1"/>
                </a:cubicBezTo>
                <a:lnTo>
                  <a:pt x="15953" y="1"/>
                </a:lnTo>
                <a:cubicBezTo>
                  <a:pt x="15971" y="1"/>
                  <a:pt x="15985" y="15"/>
                  <a:pt x="15985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7" name="Google Shape;627;p19"/>
          <p:cNvSpPr/>
          <p:nvPr/>
        </p:nvSpPr>
        <p:spPr>
          <a:xfrm>
            <a:off x="2893233" y="4781401"/>
            <a:ext cx="1371956" cy="115678"/>
          </a:xfrm>
          <a:custGeom>
            <a:avLst/>
            <a:gdLst/>
            <a:ahLst/>
            <a:cxnLst/>
            <a:rect l="l" t="t" r="r" b="b"/>
            <a:pathLst>
              <a:path w="17802" h="1501" extrusionOk="0">
                <a:moveTo>
                  <a:pt x="17765" y="1501"/>
                </a:moveTo>
                <a:lnTo>
                  <a:pt x="1845" y="1501"/>
                </a:lnTo>
                <a:cubicBezTo>
                  <a:pt x="1837" y="1501"/>
                  <a:pt x="1830" y="1497"/>
                  <a:pt x="1827" y="1493"/>
                </a:cubicBezTo>
                <a:lnTo>
                  <a:pt x="26" y="62"/>
                </a:lnTo>
                <a:cubicBezTo>
                  <a:pt x="1" y="40"/>
                  <a:pt x="15" y="0"/>
                  <a:pt x="48" y="0"/>
                </a:cubicBezTo>
                <a:lnTo>
                  <a:pt x="15968" y="0"/>
                </a:lnTo>
                <a:cubicBezTo>
                  <a:pt x="15976" y="0"/>
                  <a:pt x="15983" y="4"/>
                  <a:pt x="15990" y="8"/>
                </a:cubicBezTo>
                <a:lnTo>
                  <a:pt x="17787" y="1439"/>
                </a:lnTo>
                <a:cubicBezTo>
                  <a:pt x="17797" y="1450"/>
                  <a:pt x="17801" y="1464"/>
                  <a:pt x="17797" y="1479"/>
                </a:cubicBezTo>
                <a:cubicBezTo>
                  <a:pt x="17794" y="1490"/>
                  <a:pt x="17779" y="1501"/>
                  <a:pt x="17765" y="1501"/>
                </a:cubicBezTo>
                <a:close/>
                <a:moveTo>
                  <a:pt x="1859" y="1432"/>
                </a:moveTo>
                <a:lnTo>
                  <a:pt x="17667" y="1432"/>
                </a:lnTo>
                <a:lnTo>
                  <a:pt x="15954" y="69"/>
                </a:lnTo>
                <a:lnTo>
                  <a:pt x="146" y="6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19"/>
          <p:cNvSpPr/>
          <p:nvPr/>
        </p:nvSpPr>
        <p:spPr>
          <a:xfrm>
            <a:off x="3032881" y="4891686"/>
            <a:ext cx="1232001" cy="66432"/>
          </a:xfrm>
          <a:custGeom>
            <a:avLst/>
            <a:gdLst/>
            <a:ahLst/>
            <a:cxnLst/>
            <a:rect l="l" t="t" r="r" b="b"/>
            <a:pathLst>
              <a:path w="15986" h="862" extrusionOk="0">
                <a:moveTo>
                  <a:pt x="15953" y="861"/>
                </a:moveTo>
                <a:lnTo>
                  <a:pt x="33" y="861"/>
                </a:lnTo>
                <a:cubicBezTo>
                  <a:pt x="15" y="861"/>
                  <a:pt x="0" y="847"/>
                  <a:pt x="0" y="829"/>
                </a:cubicBezTo>
                <a:lnTo>
                  <a:pt x="0" y="37"/>
                </a:lnTo>
                <a:cubicBezTo>
                  <a:pt x="0" y="15"/>
                  <a:pt x="15" y="1"/>
                  <a:pt x="33" y="1"/>
                </a:cubicBezTo>
                <a:lnTo>
                  <a:pt x="15953" y="1"/>
                </a:lnTo>
                <a:cubicBezTo>
                  <a:pt x="15971" y="1"/>
                  <a:pt x="15985" y="15"/>
                  <a:pt x="15985" y="37"/>
                </a:cubicBezTo>
                <a:lnTo>
                  <a:pt x="15985" y="829"/>
                </a:lnTo>
                <a:cubicBezTo>
                  <a:pt x="15985" y="847"/>
                  <a:pt x="15971" y="861"/>
                  <a:pt x="15953" y="861"/>
                </a:cubicBezTo>
                <a:close/>
                <a:moveTo>
                  <a:pt x="69" y="793"/>
                </a:moveTo>
                <a:lnTo>
                  <a:pt x="15920" y="793"/>
                </a:lnTo>
                <a:lnTo>
                  <a:pt x="15920" y="70"/>
                </a:lnTo>
                <a:lnTo>
                  <a:pt x="69" y="7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" name="Google Shape;629;p19"/>
          <p:cNvSpPr/>
          <p:nvPr/>
        </p:nvSpPr>
        <p:spPr>
          <a:xfrm>
            <a:off x="240741" y="3827959"/>
            <a:ext cx="8926856" cy="1439132"/>
          </a:xfrm>
          <a:custGeom>
            <a:avLst/>
            <a:gdLst/>
            <a:ahLst/>
            <a:cxnLst/>
            <a:rect l="l" t="t" r="r" b="b"/>
            <a:pathLst>
              <a:path w="87660" h="14132" extrusionOk="0">
                <a:moveTo>
                  <a:pt x="9529" y="0"/>
                </a:moveTo>
                <a:lnTo>
                  <a:pt x="9529" y="76"/>
                </a:lnTo>
                <a:lnTo>
                  <a:pt x="0" y="76"/>
                </a:lnTo>
                <a:lnTo>
                  <a:pt x="0" y="14131"/>
                </a:lnTo>
                <a:lnTo>
                  <a:pt x="31939" y="14131"/>
                </a:lnTo>
                <a:lnTo>
                  <a:pt x="27084" y="3995"/>
                </a:lnTo>
                <a:lnTo>
                  <a:pt x="87660" y="3995"/>
                </a:lnTo>
                <a:lnTo>
                  <a:pt x="87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" name="Google Shape;630;p19"/>
          <p:cNvSpPr/>
          <p:nvPr/>
        </p:nvSpPr>
        <p:spPr>
          <a:xfrm>
            <a:off x="4121316" y="4380492"/>
            <a:ext cx="5086" cy="403448"/>
          </a:xfrm>
          <a:custGeom>
            <a:avLst/>
            <a:gdLst/>
            <a:ahLst/>
            <a:cxnLst/>
            <a:rect l="l" t="t" r="r" b="b"/>
            <a:pathLst>
              <a:path w="66" h="5235" extrusionOk="0">
                <a:moveTo>
                  <a:pt x="1" y="0"/>
                </a:moveTo>
                <a:lnTo>
                  <a:pt x="1" y="5235"/>
                </a:lnTo>
                <a:lnTo>
                  <a:pt x="66" y="5235"/>
                </a:lnTo>
                <a:lnTo>
                  <a:pt x="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1" name="Google Shape;631;p19"/>
          <p:cNvSpPr/>
          <p:nvPr/>
        </p:nvSpPr>
        <p:spPr>
          <a:xfrm>
            <a:off x="247011" y="3824648"/>
            <a:ext cx="8930217" cy="1445751"/>
          </a:xfrm>
          <a:custGeom>
            <a:avLst/>
            <a:gdLst/>
            <a:ahLst/>
            <a:cxnLst/>
            <a:rect l="l" t="t" r="r" b="b"/>
            <a:pathLst>
              <a:path w="87693" h="14197" extrusionOk="0">
                <a:moveTo>
                  <a:pt x="9562" y="1"/>
                </a:moveTo>
                <a:cubicBezTo>
                  <a:pt x="9541" y="1"/>
                  <a:pt x="9526" y="15"/>
                  <a:pt x="9526" y="33"/>
                </a:cubicBezTo>
                <a:lnTo>
                  <a:pt x="9526" y="77"/>
                </a:lnTo>
                <a:lnTo>
                  <a:pt x="33" y="77"/>
                </a:lnTo>
                <a:cubicBezTo>
                  <a:pt x="15" y="77"/>
                  <a:pt x="1" y="91"/>
                  <a:pt x="1" y="109"/>
                </a:cubicBezTo>
                <a:lnTo>
                  <a:pt x="1" y="14164"/>
                </a:lnTo>
                <a:cubicBezTo>
                  <a:pt x="1" y="14182"/>
                  <a:pt x="15" y="14197"/>
                  <a:pt x="33" y="14197"/>
                </a:cubicBezTo>
                <a:lnTo>
                  <a:pt x="31972" y="14197"/>
                </a:lnTo>
                <a:cubicBezTo>
                  <a:pt x="31983" y="14197"/>
                  <a:pt x="31993" y="14190"/>
                  <a:pt x="32001" y="14179"/>
                </a:cubicBezTo>
                <a:cubicBezTo>
                  <a:pt x="32008" y="14168"/>
                  <a:pt x="32008" y="14157"/>
                  <a:pt x="32001" y="14146"/>
                </a:cubicBezTo>
                <a:lnTo>
                  <a:pt x="27171" y="4061"/>
                </a:lnTo>
                <a:lnTo>
                  <a:pt x="87693" y="4061"/>
                </a:lnTo>
                <a:lnTo>
                  <a:pt x="87693" y="3995"/>
                </a:lnTo>
                <a:lnTo>
                  <a:pt x="27113" y="3995"/>
                </a:lnTo>
                <a:cubicBezTo>
                  <a:pt x="27102" y="3995"/>
                  <a:pt x="27092" y="3999"/>
                  <a:pt x="27084" y="4010"/>
                </a:cubicBezTo>
                <a:cubicBezTo>
                  <a:pt x="27081" y="4021"/>
                  <a:pt x="27081" y="4032"/>
                  <a:pt x="27084" y="4042"/>
                </a:cubicBezTo>
                <a:lnTo>
                  <a:pt x="31918" y="14128"/>
                </a:lnTo>
                <a:lnTo>
                  <a:pt x="70" y="14128"/>
                </a:lnTo>
                <a:lnTo>
                  <a:pt x="70" y="142"/>
                </a:lnTo>
                <a:lnTo>
                  <a:pt x="9562" y="142"/>
                </a:lnTo>
                <a:cubicBezTo>
                  <a:pt x="9581" y="142"/>
                  <a:pt x="9595" y="127"/>
                  <a:pt x="9595" y="109"/>
                </a:cubicBezTo>
                <a:lnTo>
                  <a:pt x="9595" y="66"/>
                </a:lnTo>
                <a:lnTo>
                  <a:pt x="87693" y="66"/>
                </a:lnTo>
                <a:lnTo>
                  <a:pt x="876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Google Shape;632;p19"/>
          <p:cNvSpPr/>
          <p:nvPr/>
        </p:nvSpPr>
        <p:spPr>
          <a:xfrm>
            <a:off x="636478" y="4067228"/>
            <a:ext cx="2334466" cy="715798"/>
          </a:xfrm>
          <a:custGeom>
            <a:avLst/>
            <a:gdLst/>
            <a:ahLst/>
            <a:cxnLst/>
            <a:rect l="l" t="t" r="r" b="b"/>
            <a:pathLst>
              <a:path w="22924" h="7029" extrusionOk="0">
                <a:moveTo>
                  <a:pt x="20270" y="70"/>
                </a:moveTo>
                <a:lnTo>
                  <a:pt x="22840" y="6963"/>
                </a:lnTo>
                <a:lnTo>
                  <a:pt x="127" y="6963"/>
                </a:lnTo>
                <a:lnTo>
                  <a:pt x="7867" y="70"/>
                </a:lnTo>
                <a:close/>
                <a:moveTo>
                  <a:pt x="7852" y="1"/>
                </a:moveTo>
                <a:cubicBezTo>
                  <a:pt x="7845" y="1"/>
                  <a:pt x="7838" y="5"/>
                  <a:pt x="7831" y="8"/>
                </a:cubicBezTo>
                <a:lnTo>
                  <a:pt x="15" y="6971"/>
                </a:lnTo>
                <a:cubicBezTo>
                  <a:pt x="4" y="6978"/>
                  <a:pt x="1" y="6996"/>
                  <a:pt x="4" y="7007"/>
                </a:cubicBezTo>
                <a:cubicBezTo>
                  <a:pt x="11" y="7021"/>
                  <a:pt x="22" y="7028"/>
                  <a:pt x="37" y="7028"/>
                </a:cubicBezTo>
                <a:lnTo>
                  <a:pt x="22887" y="7028"/>
                </a:lnTo>
                <a:cubicBezTo>
                  <a:pt x="22898" y="7028"/>
                  <a:pt x="22909" y="7025"/>
                  <a:pt x="22916" y="7014"/>
                </a:cubicBezTo>
                <a:cubicBezTo>
                  <a:pt x="22923" y="7007"/>
                  <a:pt x="22923" y="6996"/>
                  <a:pt x="22919" y="6985"/>
                </a:cubicBezTo>
                <a:lnTo>
                  <a:pt x="20324" y="23"/>
                </a:lnTo>
                <a:cubicBezTo>
                  <a:pt x="20320" y="8"/>
                  <a:pt x="20306" y="1"/>
                  <a:pt x="20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19"/>
          <p:cNvSpPr/>
          <p:nvPr/>
        </p:nvSpPr>
        <p:spPr>
          <a:xfrm rot="5400000">
            <a:off x="6089323" y="1266546"/>
            <a:ext cx="5899" cy="6103357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4" name="Google Shape;634;p19"/>
          <p:cNvSpPr/>
          <p:nvPr/>
        </p:nvSpPr>
        <p:spPr>
          <a:xfrm>
            <a:off x="0" y="4203375"/>
            <a:ext cx="535500" cy="10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5" name="Google Shape;635;p19"/>
          <p:cNvSpPr/>
          <p:nvPr/>
        </p:nvSpPr>
        <p:spPr>
          <a:xfrm>
            <a:off x="7529773" y="1762363"/>
            <a:ext cx="2094746" cy="810708"/>
          </a:xfrm>
          <a:custGeom>
            <a:avLst/>
            <a:gdLst/>
            <a:ahLst/>
            <a:cxnLst/>
            <a:rect l="l" t="t" r="r" b="b"/>
            <a:pathLst>
              <a:path w="20570" h="7961" extrusionOk="0">
                <a:moveTo>
                  <a:pt x="20563" y="1"/>
                </a:moveTo>
                <a:lnTo>
                  <a:pt x="1" y="181"/>
                </a:lnTo>
                <a:lnTo>
                  <a:pt x="20570" y="7961"/>
                </a:lnTo>
                <a:lnTo>
                  <a:pt x="20570" y="7961"/>
                </a:lnTo>
                <a:lnTo>
                  <a:pt x="20563" y="1"/>
                </a:lnTo>
                <a:close/>
              </a:path>
            </a:pathLst>
          </a:custGeom>
          <a:solidFill>
            <a:schemeClr val="dk1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19"/>
          <p:cNvSpPr/>
          <p:nvPr/>
        </p:nvSpPr>
        <p:spPr>
          <a:xfrm>
            <a:off x="7529773" y="95809"/>
            <a:ext cx="2235380" cy="1685064"/>
          </a:xfrm>
          <a:custGeom>
            <a:avLst/>
            <a:gdLst/>
            <a:ahLst/>
            <a:cxnLst/>
            <a:rect l="l" t="t" r="r" b="b"/>
            <a:pathLst>
              <a:path w="21951" h="16547" extrusionOk="0">
                <a:moveTo>
                  <a:pt x="1" y="0"/>
                </a:moveTo>
                <a:lnTo>
                  <a:pt x="1" y="16546"/>
                </a:lnTo>
                <a:lnTo>
                  <a:pt x="21951" y="16546"/>
                </a:lnTo>
                <a:lnTo>
                  <a:pt x="219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19"/>
          <p:cNvSpPr/>
          <p:nvPr/>
        </p:nvSpPr>
        <p:spPr>
          <a:xfrm>
            <a:off x="7526514" y="92449"/>
            <a:ext cx="2241999" cy="1692090"/>
          </a:xfrm>
          <a:custGeom>
            <a:avLst/>
            <a:gdLst/>
            <a:ahLst/>
            <a:cxnLst/>
            <a:rect l="l" t="t" r="r" b="b"/>
            <a:pathLst>
              <a:path w="22016" h="16616" extrusionOk="0">
                <a:moveTo>
                  <a:pt x="21947" y="66"/>
                </a:moveTo>
                <a:lnTo>
                  <a:pt x="21947" y="16547"/>
                </a:lnTo>
                <a:lnTo>
                  <a:pt x="65" y="16547"/>
                </a:lnTo>
                <a:lnTo>
                  <a:pt x="69" y="66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6579"/>
                </a:lnTo>
                <a:cubicBezTo>
                  <a:pt x="0" y="16601"/>
                  <a:pt x="15" y="16615"/>
                  <a:pt x="33" y="16615"/>
                </a:cubicBezTo>
                <a:lnTo>
                  <a:pt x="21983" y="16615"/>
                </a:lnTo>
                <a:cubicBezTo>
                  <a:pt x="22001" y="16615"/>
                  <a:pt x="22015" y="16601"/>
                  <a:pt x="22015" y="16579"/>
                </a:cubicBezTo>
                <a:lnTo>
                  <a:pt x="22015" y="33"/>
                </a:lnTo>
                <a:cubicBezTo>
                  <a:pt x="22015" y="15"/>
                  <a:pt x="22001" y="1"/>
                  <a:pt x="219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" name="Google Shape;638;p19"/>
          <p:cNvSpPr/>
          <p:nvPr/>
        </p:nvSpPr>
        <p:spPr>
          <a:xfrm>
            <a:off x="7529773" y="95809"/>
            <a:ext cx="2235380" cy="1685064"/>
          </a:xfrm>
          <a:custGeom>
            <a:avLst/>
            <a:gdLst/>
            <a:ahLst/>
            <a:cxnLst/>
            <a:rect l="l" t="t" r="r" b="b"/>
            <a:pathLst>
              <a:path w="21951" h="16547" extrusionOk="0">
                <a:moveTo>
                  <a:pt x="1" y="0"/>
                </a:moveTo>
                <a:lnTo>
                  <a:pt x="1" y="16546"/>
                </a:lnTo>
                <a:lnTo>
                  <a:pt x="21951" y="16546"/>
                </a:lnTo>
                <a:lnTo>
                  <a:pt x="21951" y="0"/>
                </a:lnTo>
                <a:close/>
              </a:path>
            </a:pathLst>
          </a:custGeom>
          <a:solidFill>
            <a:schemeClr val="dk1">
              <a:alpha val="8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9" name="Google Shape;639;p19"/>
          <p:cNvSpPr/>
          <p:nvPr/>
        </p:nvSpPr>
        <p:spPr>
          <a:xfrm>
            <a:off x="7611140" y="165058"/>
            <a:ext cx="908674" cy="1546568"/>
          </a:xfrm>
          <a:custGeom>
            <a:avLst/>
            <a:gdLst/>
            <a:ahLst/>
            <a:cxnLst/>
            <a:rect l="l" t="t" r="r" b="b"/>
            <a:pathLst>
              <a:path w="8923" h="15187" extrusionOk="0">
                <a:moveTo>
                  <a:pt x="1" y="0"/>
                </a:moveTo>
                <a:lnTo>
                  <a:pt x="1" y="15187"/>
                </a:lnTo>
                <a:lnTo>
                  <a:pt x="8922" y="15187"/>
                </a:lnTo>
                <a:lnTo>
                  <a:pt x="8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0" name="Google Shape;640;p19"/>
          <p:cNvSpPr/>
          <p:nvPr/>
        </p:nvSpPr>
        <p:spPr>
          <a:xfrm>
            <a:off x="7607881" y="161697"/>
            <a:ext cx="915191" cy="1553595"/>
          </a:xfrm>
          <a:custGeom>
            <a:avLst/>
            <a:gdLst/>
            <a:ahLst/>
            <a:cxnLst/>
            <a:rect l="l" t="t" r="r" b="b"/>
            <a:pathLst>
              <a:path w="8987" h="15256" extrusionOk="0">
                <a:moveTo>
                  <a:pt x="8918" y="69"/>
                </a:moveTo>
                <a:lnTo>
                  <a:pt x="8918" y="15187"/>
                </a:lnTo>
                <a:lnTo>
                  <a:pt x="69" y="15187"/>
                </a:lnTo>
                <a:lnTo>
                  <a:pt x="69" y="69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5220"/>
                </a:lnTo>
                <a:cubicBezTo>
                  <a:pt x="0" y="15238"/>
                  <a:pt x="15" y="15256"/>
                  <a:pt x="33" y="15256"/>
                </a:cubicBezTo>
                <a:lnTo>
                  <a:pt x="8954" y="15256"/>
                </a:lnTo>
                <a:cubicBezTo>
                  <a:pt x="8972" y="15256"/>
                  <a:pt x="8987" y="15238"/>
                  <a:pt x="8987" y="15220"/>
                </a:cubicBezTo>
                <a:lnTo>
                  <a:pt x="8987" y="33"/>
                </a:lnTo>
                <a:cubicBezTo>
                  <a:pt x="8987" y="15"/>
                  <a:pt x="8972" y="1"/>
                  <a:pt x="8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" name="Google Shape;641;p19"/>
          <p:cNvSpPr/>
          <p:nvPr/>
        </p:nvSpPr>
        <p:spPr>
          <a:xfrm>
            <a:off x="8575633" y="165058"/>
            <a:ext cx="908674" cy="1546568"/>
          </a:xfrm>
          <a:custGeom>
            <a:avLst/>
            <a:gdLst/>
            <a:ahLst/>
            <a:cxnLst/>
            <a:rect l="l" t="t" r="r" b="b"/>
            <a:pathLst>
              <a:path w="8923" h="15187" extrusionOk="0">
                <a:moveTo>
                  <a:pt x="1" y="0"/>
                </a:moveTo>
                <a:lnTo>
                  <a:pt x="1" y="15187"/>
                </a:lnTo>
                <a:lnTo>
                  <a:pt x="8923" y="15187"/>
                </a:lnTo>
                <a:lnTo>
                  <a:pt x="89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19"/>
          <p:cNvSpPr/>
          <p:nvPr/>
        </p:nvSpPr>
        <p:spPr>
          <a:xfrm>
            <a:off x="8572374" y="161697"/>
            <a:ext cx="915293" cy="1553595"/>
          </a:xfrm>
          <a:custGeom>
            <a:avLst/>
            <a:gdLst/>
            <a:ahLst/>
            <a:cxnLst/>
            <a:rect l="l" t="t" r="r" b="b"/>
            <a:pathLst>
              <a:path w="8988" h="15256" extrusionOk="0">
                <a:moveTo>
                  <a:pt x="8922" y="69"/>
                </a:moveTo>
                <a:lnTo>
                  <a:pt x="8922" y="15187"/>
                </a:lnTo>
                <a:lnTo>
                  <a:pt x="69" y="15187"/>
                </a:lnTo>
                <a:lnTo>
                  <a:pt x="69" y="69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5220"/>
                </a:lnTo>
                <a:cubicBezTo>
                  <a:pt x="0" y="15238"/>
                  <a:pt x="15" y="15256"/>
                  <a:pt x="33" y="15256"/>
                </a:cubicBezTo>
                <a:lnTo>
                  <a:pt x="8955" y="15256"/>
                </a:lnTo>
                <a:cubicBezTo>
                  <a:pt x="8973" y="15256"/>
                  <a:pt x="8987" y="15238"/>
                  <a:pt x="8987" y="15220"/>
                </a:cubicBezTo>
                <a:lnTo>
                  <a:pt x="8987" y="33"/>
                </a:lnTo>
                <a:cubicBezTo>
                  <a:pt x="8987" y="15"/>
                  <a:pt x="8973" y="1"/>
                  <a:pt x="89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3" name="Google Shape;643;p19"/>
          <p:cNvSpPr/>
          <p:nvPr/>
        </p:nvSpPr>
        <p:spPr>
          <a:xfrm>
            <a:off x="8360351" y="1574271"/>
            <a:ext cx="55602" cy="56009"/>
          </a:xfrm>
          <a:custGeom>
            <a:avLst/>
            <a:gdLst/>
            <a:ahLst/>
            <a:cxnLst/>
            <a:rect l="l" t="t" r="r" b="b"/>
            <a:pathLst>
              <a:path w="546" h="550" extrusionOk="0">
                <a:moveTo>
                  <a:pt x="271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1" y="550"/>
                </a:cubicBezTo>
                <a:cubicBezTo>
                  <a:pt x="423" y="550"/>
                  <a:pt x="546" y="427"/>
                  <a:pt x="546" y="275"/>
                </a:cubicBezTo>
                <a:cubicBezTo>
                  <a:pt x="546" y="123"/>
                  <a:pt x="423" y="0"/>
                  <a:pt x="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" name="Google Shape;644;p19"/>
          <p:cNvSpPr/>
          <p:nvPr/>
        </p:nvSpPr>
        <p:spPr>
          <a:xfrm>
            <a:off x="8353324" y="1566124"/>
            <a:ext cx="56009" cy="55704"/>
          </a:xfrm>
          <a:custGeom>
            <a:avLst/>
            <a:gdLst/>
            <a:ahLst/>
            <a:cxnLst/>
            <a:rect l="l" t="t" r="r" b="b"/>
            <a:pathLst>
              <a:path w="550" h="547" extrusionOk="0">
                <a:moveTo>
                  <a:pt x="275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4"/>
                  <a:pt x="123" y="547"/>
                  <a:pt x="275" y="547"/>
                </a:cubicBezTo>
                <a:cubicBezTo>
                  <a:pt x="427" y="547"/>
                  <a:pt x="550" y="424"/>
                  <a:pt x="550" y="275"/>
                </a:cubicBezTo>
                <a:cubicBezTo>
                  <a:pt x="550" y="124"/>
                  <a:pt x="427" y="1"/>
                  <a:pt x="2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5" name="Google Shape;645;p19"/>
          <p:cNvSpPr/>
          <p:nvPr/>
        </p:nvSpPr>
        <p:spPr>
          <a:xfrm>
            <a:off x="8339373" y="1562560"/>
            <a:ext cx="73321" cy="62934"/>
          </a:xfrm>
          <a:custGeom>
            <a:avLst/>
            <a:gdLst/>
            <a:ahLst/>
            <a:cxnLst/>
            <a:rect l="l" t="t" r="r" b="b"/>
            <a:pathLst>
              <a:path w="720" h="618" extrusionOk="0">
                <a:moveTo>
                  <a:pt x="412" y="68"/>
                </a:moveTo>
                <a:cubicBezTo>
                  <a:pt x="546" y="68"/>
                  <a:pt x="651" y="177"/>
                  <a:pt x="654" y="310"/>
                </a:cubicBezTo>
                <a:cubicBezTo>
                  <a:pt x="654" y="455"/>
                  <a:pt x="535" y="550"/>
                  <a:pt x="411" y="550"/>
                </a:cubicBezTo>
                <a:cubicBezTo>
                  <a:pt x="351" y="550"/>
                  <a:pt x="291" y="528"/>
                  <a:pt x="242" y="480"/>
                </a:cubicBezTo>
                <a:cubicBezTo>
                  <a:pt x="90" y="329"/>
                  <a:pt x="199" y="68"/>
                  <a:pt x="412" y="68"/>
                </a:cubicBezTo>
                <a:close/>
                <a:moveTo>
                  <a:pt x="409" y="1"/>
                </a:moveTo>
                <a:cubicBezTo>
                  <a:pt x="334" y="1"/>
                  <a:pt x="258" y="28"/>
                  <a:pt x="195" y="90"/>
                </a:cubicBezTo>
                <a:cubicBezTo>
                  <a:pt x="0" y="285"/>
                  <a:pt x="137" y="618"/>
                  <a:pt x="412" y="618"/>
                </a:cubicBezTo>
                <a:cubicBezTo>
                  <a:pt x="582" y="618"/>
                  <a:pt x="719" y="480"/>
                  <a:pt x="719" y="310"/>
                </a:cubicBezTo>
                <a:cubicBezTo>
                  <a:pt x="719" y="124"/>
                  <a:pt x="568" y="1"/>
                  <a:pt x="4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6" name="Google Shape;646;p19"/>
          <p:cNvSpPr/>
          <p:nvPr/>
        </p:nvSpPr>
        <p:spPr>
          <a:xfrm>
            <a:off x="0" y="5222"/>
            <a:ext cx="1223751" cy="4635937"/>
          </a:xfrm>
          <a:custGeom>
            <a:avLst/>
            <a:gdLst/>
            <a:ahLst/>
            <a:cxnLst/>
            <a:rect l="l" t="t" r="r" b="b"/>
            <a:pathLst>
              <a:path w="12017" h="45524" extrusionOk="0">
                <a:moveTo>
                  <a:pt x="9587" y="69"/>
                </a:moveTo>
                <a:lnTo>
                  <a:pt x="11919" y="2173"/>
                </a:lnTo>
                <a:lnTo>
                  <a:pt x="11951" y="37560"/>
                </a:lnTo>
                <a:lnTo>
                  <a:pt x="69" y="45426"/>
                </a:lnTo>
                <a:lnTo>
                  <a:pt x="69" y="69"/>
                </a:lnTo>
                <a:close/>
                <a:moveTo>
                  <a:pt x="33" y="0"/>
                </a:moveTo>
                <a:cubicBezTo>
                  <a:pt x="15" y="0"/>
                  <a:pt x="0" y="18"/>
                  <a:pt x="0" y="37"/>
                </a:cubicBezTo>
                <a:lnTo>
                  <a:pt x="0" y="45488"/>
                </a:lnTo>
                <a:cubicBezTo>
                  <a:pt x="0" y="45502"/>
                  <a:pt x="7" y="45513"/>
                  <a:pt x="18" y="45520"/>
                </a:cubicBezTo>
                <a:cubicBezTo>
                  <a:pt x="22" y="45520"/>
                  <a:pt x="29" y="45524"/>
                  <a:pt x="33" y="45524"/>
                </a:cubicBezTo>
                <a:cubicBezTo>
                  <a:pt x="40" y="45524"/>
                  <a:pt x="47" y="45520"/>
                  <a:pt x="51" y="45517"/>
                </a:cubicBezTo>
                <a:lnTo>
                  <a:pt x="12002" y="37607"/>
                </a:lnTo>
                <a:cubicBezTo>
                  <a:pt x="12013" y="37600"/>
                  <a:pt x="12016" y="37589"/>
                  <a:pt x="12016" y="37578"/>
                </a:cubicBezTo>
                <a:lnTo>
                  <a:pt x="11987" y="2159"/>
                </a:lnTo>
                <a:cubicBezTo>
                  <a:pt x="11987" y="2148"/>
                  <a:pt x="11984" y="2140"/>
                  <a:pt x="11977" y="2133"/>
                </a:cubicBezTo>
                <a:lnTo>
                  <a:pt x="9623" y="11"/>
                </a:lnTo>
                <a:cubicBezTo>
                  <a:pt x="9616" y="4"/>
                  <a:pt x="9609" y="0"/>
                  <a:pt x="9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19"/>
          <p:cNvSpPr/>
          <p:nvPr/>
        </p:nvSpPr>
        <p:spPr>
          <a:xfrm>
            <a:off x="204284" y="3840845"/>
            <a:ext cx="408766" cy="24746"/>
          </a:xfrm>
          <a:custGeom>
            <a:avLst/>
            <a:gdLst/>
            <a:ahLst/>
            <a:cxnLst/>
            <a:rect l="l" t="t" r="r" b="b"/>
            <a:pathLst>
              <a:path w="4014" h="243" extrusionOk="0">
                <a:moveTo>
                  <a:pt x="1" y="1"/>
                </a:moveTo>
                <a:lnTo>
                  <a:pt x="1" y="243"/>
                </a:lnTo>
                <a:lnTo>
                  <a:pt x="4013" y="243"/>
                </a:lnTo>
                <a:lnTo>
                  <a:pt x="4013" y="6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19"/>
          <p:cNvSpPr/>
          <p:nvPr/>
        </p:nvSpPr>
        <p:spPr>
          <a:xfrm>
            <a:off x="204284" y="3805508"/>
            <a:ext cx="408766" cy="41752"/>
          </a:xfrm>
          <a:custGeom>
            <a:avLst/>
            <a:gdLst/>
            <a:ahLst/>
            <a:cxnLst/>
            <a:rect l="l" t="t" r="r" b="b"/>
            <a:pathLst>
              <a:path w="4014" h="410" extrusionOk="0">
                <a:moveTo>
                  <a:pt x="1" y="1"/>
                </a:moveTo>
                <a:lnTo>
                  <a:pt x="1" y="348"/>
                </a:lnTo>
                <a:lnTo>
                  <a:pt x="4013" y="409"/>
                </a:lnTo>
                <a:lnTo>
                  <a:pt x="4013" y="6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19"/>
          <p:cNvSpPr/>
          <p:nvPr/>
        </p:nvSpPr>
        <p:spPr>
          <a:xfrm>
            <a:off x="2946944" y="4067635"/>
            <a:ext cx="2943235" cy="113444"/>
          </a:xfrm>
          <a:custGeom>
            <a:avLst/>
            <a:gdLst/>
            <a:ahLst/>
            <a:cxnLst/>
            <a:rect l="l" t="t" r="r" b="b"/>
            <a:pathLst>
              <a:path w="28902" h="1114" extrusionOk="0">
                <a:moveTo>
                  <a:pt x="0" y="1"/>
                </a:moveTo>
                <a:lnTo>
                  <a:pt x="550" y="1114"/>
                </a:lnTo>
                <a:lnTo>
                  <a:pt x="28902" y="1114"/>
                </a:lnTo>
                <a:lnTo>
                  <a:pt x="289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0" name="Google Shape;650;p19"/>
          <p:cNvSpPr/>
          <p:nvPr/>
        </p:nvSpPr>
        <p:spPr>
          <a:xfrm>
            <a:off x="7953930" y="4234694"/>
            <a:ext cx="1199820" cy="1032403"/>
          </a:xfrm>
          <a:custGeom>
            <a:avLst/>
            <a:gdLst/>
            <a:ahLst/>
            <a:cxnLst/>
            <a:rect l="l" t="t" r="r" b="b"/>
            <a:pathLst>
              <a:path w="11782" h="10138" extrusionOk="0">
                <a:moveTo>
                  <a:pt x="0" y="1"/>
                </a:moveTo>
                <a:lnTo>
                  <a:pt x="0" y="10137"/>
                </a:lnTo>
                <a:lnTo>
                  <a:pt x="11782" y="1"/>
                </a:lnTo>
                <a:close/>
              </a:path>
            </a:pathLst>
          </a:custGeom>
          <a:solidFill>
            <a:schemeClr val="dk1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1" name="Google Shape;651;p19"/>
          <p:cNvSpPr/>
          <p:nvPr/>
        </p:nvSpPr>
        <p:spPr>
          <a:xfrm>
            <a:off x="7950569" y="4231435"/>
            <a:ext cx="1203181" cy="1035662"/>
          </a:xfrm>
          <a:custGeom>
            <a:avLst/>
            <a:gdLst/>
            <a:ahLst/>
            <a:cxnLst/>
            <a:rect l="l" t="t" r="r" b="b"/>
            <a:pathLst>
              <a:path w="11815" h="10170" extrusionOk="0">
                <a:moveTo>
                  <a:pt x="33" y="0"/>
                </a:moveTo>
                <a:cubicBezTo>
                  <a:pt x="15" y="0"/>
                  <a:pt x="1" y="15"/>
                  <a:pt x="1" y="33"/>
                </a:cubicBezTo>
                <a:lnTo>
                  <a:pt x="1" y="10169"/>
                </a:lnTo>
                <a:lnTo>
                  <a:pt x="66" y="10169"/>
                </a:lnTo>
                <a:lnTo>
                  <a:pt x="66" y="69"/>
                </a:lnTo>
                <a:lnTo>
                  <a:pt x="11815" y="69"/>
                </a:lnTo>
                <a:lnTo>
                  <a:pt x="118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2" name="Google Shape;652;p19"/>
          <p:cNvSpPr/>
          <p:nvPr/>
        </p:nvSpPr>
        <p:spPr>
          <a:xfrm>
            <a:off x="8586742" y="4484702"/>
            <a:ext cx="46437" cy="46539"/>
          </a:xfrm>
          <a:custGeom>
            <a:avLst/>
            <a:gdLst/>
            <a:ahLst/>
            <a:cxnLst/>
            <a:rect l="l" t="t" r="r" b="b"/>
            <a:pathLst>
              <a:path w="456" h="457" extrusionOk="0">
                <a:moveTo>
                  <a:pt x="228" y="1"/>
                </a:moveTo>
                <a:cubicBezTo>
                  <a:pt x="102" y="1"/>
                  <a:pt x="0" y="102"/>
                  <a:pt x="0" y="228"/>
                </a:cubicBezTo>
                <a:cubicBezTo>
                  <a:pt x="0" y="355"/>
                  <a:pt x="102" y="456"/>
                  <a:pt x="228" y="456"/>
                </a:cubicBezTo>
                <a:cubicBezTo>
                  <a:pt x="355" y="456"/>
                  <a:pt x="456" y="355"/>
                  <a:pt x="456" y="228"/>
                </a:cubicBezTo>
                <a:cubicBezTo>
                  <a:pt x="456" y="102"/>
                  <a:pt x="355" y="1"/>
                  <a:pt x="2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653;p19"/>
          <p:cNvSpPr/>
          <p:nvPr/>
        </p:nvSpPr>
        <p:spPr>
          <a:xfrm>
            <a:off x="8588982" y="4480323"/>
            <a:ext cx="55704" cy="56009"/>
          </a:xfrm>
          <a:custGeom>
            <a:avLst/>
            <a:gdLst/>
            <a:ahLst/>
            <a:cxnLst/>
            <a:rect l="l" t="t" r="r" b="b"/>
            <a:pathLst>
              <a:path w="547" h="550" extrusionOk="0">
                <a:moveTo>
                  <a:pt x="275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3" y="550"/>
                  <a:pt x="546" y="427"/>
                  <a:pt x="546" y="275"/>
                </a:cubicBezTo>
                <a:cubicBezTo>
                  <a:pt x="546" y="123"/>
                  <a:pt x="423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4" name="Google Shape;654;p19"/>
          <p:cNvSpPr/>
          <p:nvPr/>
        </p:nvSpPr>
        <p:spPr>
          <a:xfrm>
            <a:off x="8581955" y="4472176"/>
            <a:ext cx="56009" cy="56111"/>
          </a:xfrm>
          <a:custGeom>
            <a:avLst/>
            <a:gdLst/>
            <a:ahLst/>
            <a:cxnLst/>
            <a:rect l="l" t="t" r="r" b="b"/>
            <a:pathLst>
              <a:path w="550" h="551" extrusionOk="0">
                <a:moveTo>
                  <a:pt x="275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7" y="550"/>
                  <a:pt x="550" y="427"/>
                  <a:pt x="550" y="275"/>
                </a:cubicBezTo>
                <a:cubicBezTo>
                  <a:pt x="550" y="124"/>
                  <a:pt x="427" y="1"/>
                  <a:pt x="2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5" name="Google Shape;655;p19"/>
          <p:cNvSpPr/>
          <p:nvPr/>
        </p:nvSpPr>
        <p:spPr>
          <a:xfrm>
            <a:off x="8568004" y="4468714"/>
            <a:ext cx="73729" cy="62832"/>
          </a:xfrm>
          <a:custGeom>
            <a:avLst/>
            <a:gdLst/>
            <a:ahLst/>
            <a:cxnLst/>
            <a:rect l="l" t="t" r="r" b="b"/>
            <a:pathLst>
              <a:path w="724" h="617" extrusionOk="0">
                <a:moveTo>
                  <a:pt x="411" y="71"/>
                </a:moveTo>
                <a:cubicBezTo>
                  <a:pt x="413" y="71"/>
                  <a:pt x="414" y="71"/>
                  <a:pt x="416" y="71"/>
                </a:cubicBezTo>
                <a:cubicBezTo>
                  <a:pt x="546" y="71"/>
                  <a:pt x="654" y="176"/>
                  <a:pt x="654" y="309"/>
                </a:cubicBezTo>
                <a:cubicBezTo>
                  <a:pt x="654" y="454"/>
                  <a:pt x="535" y="550"/>
                  <a:pt x="411" y="550"/>
                </a:cubicBezTo>
                <a:cubicBezTo>
                  <a:pt x="352" y="550"/>
                  <a:pt x="291" y="528"/>
                  <a:pt x="242" y="479"/>
                </a:cubicBezTo>
                <a:cubicBezTo>
                  <a:pt x="92" y="329"/>
                  <a:pt x="197" y="71"/>
                  <a:pt x="411" y="71"/>
                </a:cubicBezTo>
                <a:close/>
                <a:moveTo>
                  <a:pt x="413" y="1"/>
                </a:moveTo>
                <a:cubicBezTo>
                  <a:pt x="336" y="1"/>
                  <a:pt x="259" y="29"/>
                  <a:pt x="195" y="92"/>
                </a:cubicBezTo>
                <a:cubicBezTo>
                  <a:pt x="0" y="284"/>
                  <a:pt x="141" y="617"/>
                  <a:pt x="416" y="617"/>
                </a:cubicBezTo>
                <a:cubicBezTo>
                  <a:pt x="586" y="617"/>
                  <a:pt x="723" y="479"/>
                  <a:pt x="723" y="309"/>
                </a:cubicBezTo>
                <a:cubicBezTo>
                  <a:pt x="723" y="124"/>
                  <a:pt x="571" y="1"/>
                  <a:pt x="4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" name="Google Shape;656;p19"/>
          <p:cNvSpPr/>
          <p:nvPr/>
        </p:nvSpPr>
        <p:spPr>
          <a:xfrm>
            <a:off x="7953930" y="4786953"/>
            <a:ext cx="1199820" cy="16294"/>
          </a:xfrm>
          <a:custGeom>
            <a:avLst/>
            <a:gdLst/>
            <a:ahLst/>
            <a:cxnLst/>
            <a:rect l="l" t="t" r="r" b="b"/>
            <a:pathLst>
              <a:path w="11782" h="160" extrusionOk="0">
                <a:moveTo>
                  <a:pt x="0" y="0"/>
                </a:moveTo>
                <a:lnTo>
                  <a:pt x="0" y="160"/>
                </a:lnTo>
                <a:lnTo>
                  <a:pt x="11782" y="160"/>
                </a:lnTo>
                <a:lnTo>
                  <a:pt x="117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7" name="Google Shape;657;p19"/>
          <p:cNvSpPr/>
          <p:nvPr/>
        </p:nvSpPr>
        <p:spPr>
          <a:xfrm>
            <a:off x="7950569" y="4783287"/>
            <a:ext cx="1203181" cy="23626"/>
          </a:xfrm>
          <a:custGeom>
            <a:avLst/>
            <a:gdLst/>
            <a:ahLst/>
            <a:cxnLst/>
            <a:rect l="l" t="t" r="r" b="b"/>
            <a:pathLst>
              <a:path w="11815" h="232" extrusionOk="0">
                <a:moveTo>
                  <a:pt x="33" y="0"/>
                </a:moveTo>
                <a:cubicBezTo>
                  <a:pt x="15" y="0"/>
                  <a:pt x="1" y="15"/>
                  <a:pt x="1" y="36"/>
                </a:cubicBezTo>
                <a:lnTo>
                  <a:pt x="1" y="196"/>
                </a:lnTo>
                <a:cubicBezTo>
                  <a:pt x="1" y="217"/>
                  <a:pt x="15" y="232"/>
                  <a:pt x="33" y="232"/>
                </a:cubicBezTo>
                <a:lnTo>
                  <a:pt x="11815" y="232"/>
                </a:lnTo>
                <a:lnTo>
                  <a:pt x="11815" y="163"/>
                </a:lnTo>
                <a:lnTo>
                  <a:pt x="66" y="163"/>
                </a:lnTo>
                <a:lnTo>
                  <a:pt x="66" y="69"/>
                </a:lnTo>
                <a:lnTo>
                  <a:pt x="11815" y="69"/>
                </a:lnTo>
                <a:lnTo>
                  <a:pt x="118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8" name="Google Shape;658;p19"/>
          <p:cNvSpPr/>
          <p:nvPr/>
        </p:nvSpPr>
        <p:spPr>
          <a:xfrm>
            <a:off x="1247191" y="3625155"/>
            <a:ext cx="575877" cy="361616"/>
          </a:xfrm>
          <a:custGeom>
            <a:avLst/>
            <a:gdLst/>
            <a:ahLst/>
            <a:cxnLst/>
            <a:rect l="l" t="t" r="r" b="b"/>
            <a:pathLst>
              <a:path w="5655" h="3551" extrusionOk="0">
                <a:moveTo>
                  <a:pt x="2759" y="36"/>
                </a:moveTo>
                <a:cubicBezTo>
                  <a:pt x="1262" y="73"/>
                  <a:pt x="77" y="1291"/>
                  <a:pt x="1" y="2773"/>
                </a:cubicBezTo>
                <a:cubicBezTo>
                  <a:pt x="225" y="1450"/>
                  <a:pt x="1342" y="412"/>
                  <a:pt x="2719" y="376"/>
                </a:cubicBezTo>
                <a:cubicBezTo>
                  <a:pt x="4306" y="340"/>
                  <a:pt x="5615" y="1616"/>
                  <a:pt x="5615" y="3203"/>
                </a:cubicBezTo>
                <a:lnTo>
                  <a:pt x="5615" y="3550"/>
                </a:lnTo>
                <a:lnTo>
                  <a:pt x="5655" y="3550"/>
                </a:lnTo>
                <a:lnTo>
                  <a:pt x="5655" y="2863"/>
                </a:lnTo>
                <a:cubicBezTo>
                  <a:pt x="5651" y="1276"/>
                  <a:pt x="4346" y="0"/>
                  <a:pt x="2759" y="36"/>
                </a:cubicBezTo>
                <a:close/>
              </a:path>
            </a:pathLst>
          </a:custGeom>
          <a:gradFill>
            <a:gsLst>
              <a:gs pos="0">
                <a:srgbClr val="545791"/>
              </a:gs>
              <a:gs pos="100000">
                <a:srgbClr val="D8879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9" name="Google Shape;659;p19"/>
          <p:cNvGrpSpPr/>
          <p:nvPr/>
        </p:nvGrpSpPr>
        <p:grpSpPr>
          <a:xfrm>
            <a:off x="200618" y="652447"/>
            <a:ext cx="1189840" cy="3270982"/>
            <a:chOff x="200618" y="652447"/>
            <a:chExt cx="1189840" cy="3270982"/>
          </a:xfrm>
        </p:grpSpPr>
        <p:sp>
          <p:nvSpPr>
            <p:cNvPr id="660" name="Google Shape;660;p19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2" name="Google Shape;702;p19"/>
            <p:cNvGrpSpPr/>
            <p:nvPr/>
          </p:nvGrpSpPr>
          <p:grpSpPr>
            <a:xfrm>
              <a:off x="505413" y="3239739"/>
              <a:ext cx="504810" cy="491505"/>
              <a:chOff x="3615075" y="1915725"/>
              <a:chExt cx="564475" cy="549597"/>
            </a:xfrm>
          </p:grpSpPr>
          <p:sp>
            <p:nvSpPr>
              <p:cNvPr id="703" name="Google Shape;703;p19"/>
              <p:cNvSpPr/>
              <p:nvPr/>
            </p:nvSpPr>
            <p:spPr>
              <a:xfrm>
                <a:off x="4021582" y="2206293"/>
                <a:ext cx="148781" cy="165647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416" extrusionOk="0">
                    <a:moveTo>
                      <a:pt x="1452" y="0"/>
                    </a:moveTo>
                    <a:cubicBezTo>
                      <a:pt x="1070" y="0"/>
                      <a:pt x="624" y="295"/>
                      <a:pt x="326" y="770"/>
                    </a:cubicBezTo>
                    <a:lnTo>
                      <a:pt x="770" y="976"/>
                    </a:lnTo>
                    <a:cubicBezTo>
                      <a:pt x="1024" y="574"/>
                      <a:pt x="1326" y="433"/>
                      <a:pt x="1446" y="433"/>
                    </a:cubicBezTo>
                    <a:cubicBezTo>
                      <a:pt x="1457" y="433"/>
                      <a:pt x="1467" y="435"/>
                      <a:pt x="1475" y="437"/>
                    </a:cubicBezTo>
                    <a:cubicBezTo>
                      <a:pt x="1566" y="466"/>
                      <a:pt x="1642" y="766"/>
                      <a:pt x="1602" y="1106"/>
                    </a:cubicBezTo>
                    <a:cubicBezTo>
                      <a:pt x="1584" y="1319"/>
                      <a:pt x="1436" y="1934"/>
                      <a:pt x="1085" y="1977"/>
                    </a:cubicBezTo>
                    <a:cubicBezTo>
                      <a:pt x="1070" y="1979"/>
                      <a:pt x="1055" y="1980"/>
                      <a:pt x="1039" y="1980"/>
                    </a:cubicBezTo>
                    <a:cubicBezTo>
                      <a:pt x="841" y="1980"/>
                      <a:pt x="602" y="1832"/>
                      <a:pt x="431" y="1598"/>
                    </a:cubicBezTo>
                    <a:lnTo>
                      <a:pt x="0" y="1829"/>
                    </a:lnTo>
                    <a:cubicBezTo>
                      <a:pt x="268" y="2198"/>
                      <a:pt x="656" y="2416"/>
                      <a:pt x="1033" y="2416"/>
                    </a:cubicBezTo>
                    <a:cubicBezTo>
                      <a:pt x="1048" y="2416"/>
                      <a:pt x="1063" y="2415"/>
                      <a:pt x="1078" y="2415"/>
                    </a:cubicBezTo>
                    <a:cubicBezTo>
                      <a:pt x="1103" y="2411"/>
                      <a:pt x="1128" y="2411"/>
                      <a:pt x="1154" y="2407"/>
                    </a:cubicBezTo>
                    <a:cubicBezTo>
                      <a:pt x="1942" y="2310"/>
                      <a:pt x="2086" y="1337"/>
                      <a:pt x="2108" y="1142"/>
                    </a:cubicBezTo>
                    <a:cubicBezTo>
                      <a:pt x="2130" y="922"/>
                      <a:pt x="2169" y="195"/>
                      <a:pt x="1660" y="32"/>
                    </a:cubicBezTo>
                    <a:cubicBezTo>
                      <a:pt x="1594" y="11"/>
                      <a:pt x="1524" y="0"/>
                      <a:pt x="1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4019114" y="2204030"/>
                <a:ext cx="153717" cy="170309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484" extrusionOk="0">
                    <a:moveTo>
                      <a:pt x="1487" y="67"/>
                    </a:moveTo>
                    <a:cubicBezTo>
                      <a:pt x="1556" y="67"/>
                      <a:pt x="1622" y="77"/>
                      <a:pt x="1685" y="98"/>
                    </a:cubicBezTo>
                    <a:cubicBezTo>
                      <a:pt x="2173" y="253"/>
                      <a:pt x="2133" y="958"/>
                      <a:pt x="2108" y="1172"/>
                    </a:cubicBezTo>
                    <a:cubicBezTo>
                      <a:pt x="2090" y="1359"/>
                      <a:pt x="1949" y="2310"/>
                      <a:pt x="1186" y="2408"/>
                    </a:cubicBezTo>
                    <a:cubicBezTo>
                      <a:pt x="1161" y="2411"/>
                      <a:pt x="1135" y="2415"/>
                      <a:pt x="1114" y="2415"/>
                    </a:cubicBezTo>
                    <a:cubicBezTo>
                      <a:pt x="1101" y="2416"/>
                      <a:pt x="1088" y="2416"/>
                      <a:pt x="1076" y="2416"/>
                    </a:cubicBezTo>
                    <a:cubicBezTo>
                      <a:pt x="715" y="2416"/>
                      <a:pt x="349" y="2219"/>
                      <a:pt x="87" y="1876"/>
                    </a:cubicBezTo>
                    <a:lnTo>
                      <a:pt x="456" y="1678"/>
                    </a:lnTo>
                    <a:cubicBezTo>
                      <a:pt x="632" y="1903"/>
                      <a:pt x="869" y="2050"/>
                      <a:pt x="1071" y="2050"/>
                    </a:cubicBezTo>
                    <a:cubicBezTo>
                      <a:pt x="1089" y="2050"/>
                      <a:pt x="1107" y="2049"/>
                      <a:pt x="1124" y="2046"/>
                    </a:cubicBezTo>
                    <a:cubicBezTo>
                      <a:pt x="1500" y="1999"/>
                      <a:pt x="1649" y="1378"/>
                      <a:pt x="1674" y="1143"/>
                    </a:cubicBezTo>
                    <a:cubicBezTo>
                      <a:pt x="1710" y="806"/>
                      <a:pt x="1638" y="474"/>
                      <a:pt x="1522" y="438"/>
                    </a:cubicBezTo>
                    <a:cubicBezTo>
                      <a:pt x="1512" y="434"/>
                      <a:pt x="1499" y="433"/>
                      <a:pt x="1484" y="433"/>
                    </a:cubicBezTo>
                    <a:cubicBezTo>
                      <a:pt x="1345" y="433"/>
                      <a:pt x="1037" y="592"/>
                      <a:pt x="792" y="965"/>
                    </a:cubicBezTo>
                    <a:lnTo>
                      <a:pt x="412" y="788"/>
                    </a:lnTo>
                    <a:cubicBezTo>
                      <a:pt x="704" y="345"/>
                      <a:pt x="1126" y="67"/>
                      <a:pt x="1487" y="67"/>
                    </a:cubicBezTo>
                    <a:close/>
                    <a:moveTo>
                      <a:pt x="1493" y="1"/>
                    </a:moveTo>
                    <a:cubicBezTo>
                      <a:pt x="1096" y="1"/>
                      <a:pt x="637" y="301"/>
                      <a:pt x="333" y="788"/>
                    </a:cubicBezTo>
                    <a:cubicBezTo>
                      <a:pt x="326" y="796"/>
                      <a:pt x="326" y="806"/>
                      <a:pt x="329" y="814"/>
                    </a:cubicBezTo>
                    <a:cubicBezTo>
                      <a:pt x="329" y="824"/>
                      <a:pt x="336" y="832"/>
                      <a:pt x="347" y="835"/>
                    </a:cubicBezTo>
                    <a:lnTo>
                      <a:pt x="792" y="1038"/>
                    </a:lnTo>
                    <a:cubicBezTo>
                      <a:pt x="797" y="1041"/>
                      <a:pt x="802" y="1043"/>
                      <a:pt x="807" y="1043"/>
                    </a:cubicBezTo>
                    <a:cubicBezTo>
                      <a:pt x="818" y="1043"/>
                      <a:pt x="828" y="1037"/>
                      <a:pt x="835" y="1027"/>
                    </a:cubicBezTo>
                    <a:cubicBezTo>
                      <a:pt x="1086" y="632"/>
                      <a:pt x="1387" y="500"/>
                      <a:pt x="1485" y="500"/>
                    </a:cubicBezTo>
                    <a:cubicBezTo>
                      <a:pt x="1493" y="500"/>
                      <a:pt x="1499" y="501"/>
                      <a:pt x="1504" y="503"/>
                    </a:cubicBezTo>
                    <a:cubicBezTo>
                      <a:pt x="1562" y="521"/>
                      <a:pt x="1645" y="781"/>
                      <a:pt x="1609" y="1135"/>
                    </a:cubicBezTo>
                    <a:cubicBezTo>
                      <a:pt x="1580" y="1396"/>
                      <a:pt x="1425" y="1938"/>
                      <a:pt x="1117" y="1978"/>
                    </a:cubicBezTo>
                    <a:cubicBezTo>
                      <a:pt x="1103" y="1980"/>
                      <a:pt x="1088" y="1980"/>
                      <a:pt x="1073" y="1980"/>
                    </a:cubicBezTo>
                    <a:cubicBezTo>
                      <a:pt x="886" y="1980"/>
                      <a:pt x="663" y="1837"/>
                      <a:pt x="495" y="1609"/>
                    </a:cubicBezTo>
                    <a:cubicBezTo>
                      <a:pt x="489" y="1600"/>
                      <a:pt x="478" y="1595"/>
                      <a:pt x="468" y="1595"/>
                    </a:cubicBezTo>
                    <a:cubicBezTo>
                      <a:pt x="461" y="1595"/>
                      <a:pt x="454" y="1597"/>
                      <a:pt x="448" y="1602"/>
                    </a:cubicBezTo>
                    <a:lnTo>
                      <a:pt x="18" y="1833"/>
                    </a:lnTo>
                    <a:cubicBezTo>
                      <a:pt x="11" y="1840"/>
                      <a:pt x="4" y="1848"/>
                      <a:pt x="4" y="1855"/>
                    </a:cubicBezTo>
                    <a:cubicBezTo>
                      <a:pt x="0" y="1866"/>
                      <a:pt x="4" y="1876"/>
                      <a:pt x="7" y="1884"/>
                    </a:cubicBezTo>
                    <a:cubicBezTo>
                      <a:pt x="286" y="2260"/>
                      <a:pt x="676" y="2484"/>
                      <a:pt x="1067" y="2484"/>
                    </a:cubicBezTo>
                    <a:lnTo>
                      <a:pt x="1114" y="2484"/>
                    </a:lnTo>
                    <a:cubicBezTo>
                      <a:pt x="1139" y="2480"/>
                      <a:pt x="1168" y="2480"/>
                      <a:pt x="1193" y="2477"/>
                    </a:cubicBezTo>
                    <a:cubicBezTo>
                      <a:pt x="2007" y="2372"/>
                      <a:pt x="2155" y="1378"/>
                      <a:pt x="2176" y="1179"/>
                    </a:cubicBezTo>
                    <a:cubicBezTo>
                      <a:pt x="2202" y="955"/>
                      <a:pt x="2242" y="206"/>
                      <a:pt x="1706" y="33"/>
                    </a:cubicBezTo>
                    <a:cubicBezTo>
                      <a:pt x="1638" y="11"/>
                      <a:pt x="1567" y="1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4087471" y="2161659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3631941" y="2148495"/>
                <a:ext cx="455598" cy="22351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326" extrusionOk="0">
                    <a:moveTo>
                      <a:pt x="3323" y="0"/>
                    </a:moveTo>
                    <a:cubicBezTo>
                      <a:pt x="1486" y="0"/>
                      <a:pt x="1" y="73"/>
                      <a:pt x="1" y="163"/>
                    </a:cubicBezTo>
                    <a:cubicBezTo>
                      <a:pt x="1" y="254"/>
                      <a:pt x="1486" y="326"/>
                      <a:pt x="3323" y="326"/>
                    </a:cubicBezTo>
                    <a:cubicBezTo>
                      <a:pt x="5159" y="326"/>
                      <a:pt x="6645" y="254"/>
                      <a:pt x="6645" y="163"/>
                    </a:cubicBezTo>
                    <a:cubicBezTo>
                      <a:pt x="6645" y="73"/>
                      <a:pt x="5159" y="0"/>
                      <a:pt x="3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3629747" y="2146232"/>
                <a:ext cx="460054" cy="26876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392" extrusionOk="0">
                    <a:moveTo>
                      <a:pt x="3355" y="66"/>
                    </a:moveTo>
                    <a:cubicBezTo>
                      <a:pt x="5072" y="66"/>
                      <a:pt x="6348" y="131"/>
                      <a:pt x="6608" y="196"/>
                    </a:cubicBezTo>
                    <a:cubicBezTo>
                      <a:pt x="6348" y="261"/>
                      <a:pt x="5072" y="326"/>
                      <a:pt x="3355" y="326"/>
                    </a:cubicBezTo>
                    <a:cubicBezTo>
                      <a:pt x="1638" y="326"/>
                      <a:pt x="358" y="261"/>
                      <a:pt x="101" y="196"/>
                    </a:cubicBezTo>
                    <a:cubicBezTo>
                      <a:pt x="362" y="131"/>
                      <a:pt x="1638" y="66"/>
                      <a:pt x="3355" y="66"/>
                    </a:cubicBezTo>
                    <a:close/>
                    <a:moveTo>
                      <a:pt x="3355" y="1"/>
                    </a:moveTo>
                    <a:cubicBezTo>
                      <a:pt x="2469" y="1"/>
                      <a:pt x="1634" y="15"/>
                      <a:pt x="1005" y="48"/>
                    </a:cubicBezTo>
                    <a:cubicBezTo>
                      <a:pt x="0" y="99"/>
                      <a:pt x="0" y="153"/>
                      <a:pt x="0" y="196"/>
                    </a:cubicBezTo>
                    <a:cubicBezTo>
                      <a:pt x="0" y="240"/>
                      <a:pt x="0" y="297"/>
                      <a:pt x="1005" y="344"/>
                    </a:cubicBezTo>
                    <a:cubicBezTo>
                      <a:pt x="1630" y="377"/>
                      <a:pt x="2466" y="391"/>
                      <a:pt x="3355" y="391"/>
                    </a:cubicBezTo>
                    <a:cubicBezTo>
                      <a:pt x="4244" y="391"/>
                      <a:pt x="5079" y="377"/>
                      <a:pt x="5705" y="344"/>
                    </a:cubicBezTo>
                    <a:cubicBezTo>
                      <a:pt x="6709" y="297"/>
                      <a:pt x="6709" y="240"/>
                      <a:pt x="6709" y="196"/>
                    </a:cubicBezTo>
                    <a:cubicBezTo>
                      <a:pt x="6709" y="153"/>
                      <a:pt x="6709" y="99"/>
                      <a:pt x="5705" y="48"/>
                    </a:cubicBezTo>
                    <a:cubicBezTo>
                      <a:pt x="5079" y="15"/>
                      <a:pt x="4240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4039683" y="1953846"/>
                <a:ext cx="137125" cy="171338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2499" extrusionOk="0">
                    <a:moveTo>
                      <a:pt x="1111" y="1"/>
                    </a:moveTo>
                    <a:cubicBezTo>
                      <a:pt x="684" y="1"/>
                      <a:pt x="241" y="438"/>
                      <a:pt x="44" y="1057"/>
                    </a:cubicBezTo>
                    <a:lnTo>
                      <a:pt x="524" y="1140"/>
                    </a:lnTo>
                    <a:cubicBezTo>
                      <a:pt x="682" y="649"/>
                      <a:pt x="975" y="439"/>
                      <a:pt x="1071" y="439"/>
                    </a:cubicBezTo>
                    <a:cubicBezTo>
                      <a:pt x="1072" y="439"/>
                      <a:pt x="1073" y="439"/>
                      <a:pt x="1074" y="439"/>
                    </a:cubicBezTo>
                    <a:cubicBezTo>
                      <a:pt x="1168" y="446"/>
                      <a:pt x="1316" y="714"/>
                      <a:pt x="1367" y="1054"/>
                    </a:cubicBezTo>
                    <a:cubicBezTo>
                      <a:pt x="1399" y="1267"/>
                      <a:pt x="1417" y="1896"/>
                      <a:pt x="1088" y="2030"/>
                    </a:cubicBezTo>
                    <a:cubicBezTo>
                      <a:pt x="1039" y="2050"/>
                      <a:pt x="983" y="2060"/>
                      <a:pt x="923" y="2060"/>
                    </a:cubicBezTo>
                    <a:cubicBezTo>
                      <a:pt x="748" y="2060"/>
                      <a:pt x="538" y="1976"/>
                      <a:pt x="355" y="1827"/>
                    </a:cubicBezTo>
                    <a:lnTo>
                      <a:pt x="0" y="2163"/>
                    </a:lnTo>
                    <a:cubicBezTo>
                      <a:pt x="271" y="2384"/>
                      <a:pt x="586" y="2499"/>
                      <a:pt x="882" y="2499"/>
                    </a:cubicBezTo>
                    <a:cubicBezTo>
                      <a:pt x="989" y="2499"/>
                      <a:pt x="1094" y="2484"/>
                      <a:pt x="1193" y="2453"/>
                    </a:cubicBezTo>
                    <a:cubicBezTo>
                      <a:pt x="1215" y="2445"/>
                      <a:pt x="1240" y="2438"/>
                      <a:pt x="1262" y="2427"/>
                    </a:cubicBezTo>
                    <a:cubicBezTo>
                      <a:pt x="1999" y="2131"/>
                      <a:pt x="1891" y="1155"/>
                      <a:pt x="1862" y="960"/>
                    </a:cubicBezTo>
                    <a:cubicBezTo>
                      <a:pt x="1829" y="743"/>
                      <a:pt x="1681" y="31"/>
                      <a:pt x="1146" y="2"/>
                    </a:cubicBezTo>
                    <a:cubicBezTo>
                      <a:pt x="1134" y="1"/>
                      <a:pt x="1122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4037420" y="1951652"/>
                <a:ext cx="142130" cy="176069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568" extrusionOk="0">
                    <a:moveTo>
                      <a:pt x="1148" y="65"/>
                    </a:moveTo>
                    <a:cubicBezTo>
                      <a:pt x="1158" y="65"/>
                      <a:pt x="1169" y="66"/>
                      <a:pt x="1179" y="66"/>
                    </a:cubicBezTo>
                    <a:cubicBezTo>
                      <a:pt x="1689" y="95"/>
                      <a:pt x="1830" y="786"/>
                      <a:pt x="1862" y="999"/>
                    </a:cubicBezTo>
                    <a:cubicBezTo>
                      <a:pt x="1891" y="1187"/>
                      <a:pt x="1996" y="2141"/>
                      <a:pt x="1284" y="2427"/>
                    </a:cubicBezTo>
                    <a:cubicBezTo>
                      <a:pt x="1262" y="2438"/>
                      <a:pt x="1241" y="2445"/>
                      <a:pt x="1215" y="2452"/>
                    </a:cubicBezTo>
                    <a:cubicBezTo>
                      <a:pt x="1118" y="2483"/>
                      <a:pt x="1017" y="2498"/>
                      <a:pt x="913" y="2498"/>
                    </a:cubicBezTo>
                    <a:cubicBezTo>
                      <a:pt x="636" y="2498"/>
                      <a:pt x="345" y="2392"/>
                      <a:pt x="87" y="2195"/>
                    </a:cubicBezTo>
                    <a:lnTo>
                      <a:pt x="391" y="1903"/>
                    </a:lnTo>
                    <a:cubicBezTo>
                      <a:pt x="574" y="2045"/>
                      <a:pt x="781" y="2122"/>
                      <a:pt x="957" y="2122"/>
                    </a:cubicBezTo>
                    <a:cubicBezTo>
                      <a:pt x="1022" y="2122"/>
                      <a:pt x="1082" y="2112"/>
                      <a:pt x="1136" y="2091"/>
                    </a:cubicBezTo>
                    <a:cubicBezTo>
                      <a:pt x="1486" y="1950"/>
                      <a:pt x="1468" y="1313"/>
                      <a:pt x="1432" y="1082"/>
                    </a:cubicBezTo>
                    <a:cubicBezTo>
                      <a:pt x="1385" y="746"/>
                      <a:pt x="1226" y="442"/>
                      <a:pt x="1107" y="439"/>
                    </a:cubicBezTo>
                    <a:cubicBezTo>
                      <a:pt x="1105" y="439"/>
                      <a:pt x="1103" y="438"/>
                      <a:pt x="1102" y="438"/>
                    </a:cubicBezTo>
                    <a:cubicBezTo>
                      <a:pt x="982" y="438"/>
                      <a:pt x="689" y="673"/>
                      <a:pt x="536" y="1133"/>
                    </a:cubicBezTo>
                    <a:lnTo>
                      <a:pt x="124" y="1060"/>
                    </a:lnTo>
                    <a:cubicBezTo>
                      <a:pt x="321" y="475"/>
                      <a:pt x="742" y="65"/>
                      <a:pt x="1148" y="65"/>
                    </a:cubicBezTo>
                    <a:close/>
                    <a:moveTo>
                      <a:pt x="1147" y="0"/>
                    </a:moveTo>
                    <a:cubicBezTo>
                      <a:pt x="706" y="0"/>
                      <a:pt x="248" y="449"/>
                      <a:pt x="48" y="1082"/>
                    </a:cubicBezTo>
                    <a:cubicBezTo>
                      <a:pt x="44" y="1089"/>
                      <a:pt x="48" y="1100"/>
                      <a:pt x="51" y="1107"/>
                    </a:cubicBezTo>
                    <a:cubicBezTo>
                      <a:pt x="59" y="1118"/>
                      <a:pt x="66" y="1122"/>
                      <a:pt x="77" y="1125"/>
                    </a:cubicBezTo>
                    <a:lnTo>
                      <a:pt x="557" y="1209"/>
                    </a:lnTo>
                    <a:cubicBezTo>
                      <a:pt x="559" y="1209"/>
                      <a:pt x="561" y="1209"/>
                      <a:pt x="563" y="1209"/>
                    </a:cubicBezTo>
                    <a:cubicBezTo>
                      <a:pt x="576" y="1209"/>
                      <a:pt x="590" y="1199"/>
                      <a:pt x="594" y="1183"/>
                    </a:cubicBezTo>
                    <a:cubicBezTo>
                      <a:pt x="742" y="703"/>
                      <a:pt x="1031" y="507"/>
                      <a:pt x="1103" y="507"/>
                    </a:cubicBezTo>
                    <a:cubicBezTo>
                      <a:pt x="1165" y="511"/>
                      <a:pt x="1313" y="742"/>
                      <a:pt x="1367" y="1093"/>
                    </a:cubicBezTo>
                    <a:cubicBezTo>
                      <a:pt x="1407" y="1350"/>
                      <a:pt x="1392" y="1917"/>
                      <a:pt x="1111" y="2033"/>
                    </a:cubicBezTo>
                    <a:cubicBezTo>
                      <a:pt x="1065" y="2052"/>
                      <a:pt x="1013" y="2061"/>
                      <a:pt x="957" y="2061"/>
                    </a:cubicBezTo>
                    <a:cubicBezTo>
                      <a:pt x="790" y="2061"/>
                      <a:pt x="589" y="1979"/>
                      <a:pt x="413" y="1838"/>
                    </a:cubicBezTo>
                    <a:cubicBezTo>
                      <a:pt x="406" y="1830"/>
                      <a:pt x="397" y="1827"/>
                      <a:pt x="389" y="1827"/>
                    </a:cubicBezTo>
                    <a:cubicBezTo>
                      <a:pt x="381" y="1827"/>
                      <a:pt x="373" y="1830"/>
                      <a:pt x="366" y="1838"/>
                    </a:cubicBezTo>
                    <a:lnTo>
                      <a:pt x="12" y="2174"/>
                    </a:lnTo>
                    <a:cubicBezTo>
                      <a:pt x="4" y="2177"/>
                      <a:pt x="1" y="2188"/>
                      <a:pt x="1" y="2199"/>
                    </a:cubicBezTo>
                    <a:cubicBezTo>
                      <a:pt x="1" y="2206"/>
                      <a:pt x="4" y="2217"/>
                      <a:pt x="12" y="2224"/>
                    </a:cubicBezTo>
                    <a:cubicBezTo>
                      <a:pt x="290" y="2449"/>
                      <a:pt x="608" y="2568"/>
                      <a:pt x="912" y="2568"/>
                    </a:cubicBezTo>
                    <a:cubicBezTo>
                      <a:pt x="1020" y="2568"/>
                      <a:pt x="1132" y="2550"/>
                      <a:pt x="1237" y="2521"/>
                    </a:cubicBezTo>
                    <a:cubicBezTo>
                      <a:pt x="1262" y="2510"/>
                      <a:pt x="1288" y="2503"/>
                      <a:pt x="1313" y="2492"/>
                    </a:cubicBezTo>
                    <a:cubicBezTo>
                      <a:pt x="2072" y="2185"/>
                      <a:pt x="1960" y="1187"/>
                      <a:pt x="1931" y="988"/>
                    </a:cubicBezTo>
                    <a:cubicBezTo>
                      <a:pt x="1899" y="764"/>
                      <a:pt x="1743" y="30"/>
                      <a:pt x="1183" y="1"/>
                    </a:cubicBezTo>
                    <a:cubicBezTo>
                      <a:pt x="1171" y="1"/>
                      <a:pt x="1159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4059977" y="1920936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3619326" y="1921210"/>
                <a:ext cx="495227" cy="362490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5287" extrusionOk="0">
                    <a:moveTo>
                      <a:pt x="0" y="1667"/>
                    </a:moveTo>
                    <a:cubicBezTo>
                      <a:pt x="0" y="1667"/>
                      <a:pt x="0" y="1667"/>
                      <a:pt x="0" y="1667"/>
                    </a:cubicBezTo>
                    <a:lnTo>
                      <a:pt x="0" y="1667"/>
                    </a:lnTo>
                    <a:lnTo>
                      <a:pt x="0" y="1667"/>
                    </a:lnTo>
                    <a:close/>
                    <a:moveTo>
                      <a:pt x="6431" y="1"/>
                    </a:moveTo>
                    <a:lnTo>
                      <a:pt x="6373" y="15"/>
                    </a:lnTo>
                    <a:cubicBezTo>
                      <a:pt x="6106" y="160"/>
                      <a:pt x="4815" y="561"/>
                      <a:pt x="3254" y="973"/>
                    </a:cubicBezTo>
                    <a:cubicBezTo>
                      <a:pt x="1679" y="1390"/>
                      <a:pt x="355" y="1682"/>
                      <a:pt x="61" y="1682"/>
                    </a:cubicBezTo>
                    <a:cubicBezTo>
                      <a:pt x="24" y="1682"/>
                      <a:pt x="3" y="1677"/>
                      <a:pt x="0" y="1667"/>
                    </a:cubicBezTo>
                    <a:lnTo>
                      <a:pt x="0" y="1667"/>
                    </a:lnTo>
                    <a:lnTo>
                      <a:pt x="380" y="3156"/>
                    </a:lnTo>
                    <a:cubicBezTo>
                      <a:pt x="718" y="4440"/>
                      <a:pt x="1903" y="5287"/>
                      <a:pt x="3210" y="5287"/>
                    </a:cubicBezTo>
                    <a:cubicBezTo>
                      <a:pt x="3467" y="5287"/>
                      <a:pt x="3730" y="5254"/>
                      <a:pt x="3991" y="5184"/>
                    </a:cubicBezTo>
                    <a:lnTo>
                      <a:pt x="4678" y="5004"/>
                    </a:lnTo>
                    <a:cubicBezTo>
                      <a:pt x="6269" y="4584"/>
                      <a:pt x="7223" y="2997"/>
                      <a:pt x="6818" y="1457"/>
                    </a:cubicBezTo>
                    <a:lnTo>
                      <a:pt x="6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619326" y="1921210"/>
                <a:ext cx="495227" cy="384224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5604" extrusionOk="0">
                    <a:moveTo>
                      <a:pt x="3254" y="973"/>
                    </a:moveTo>
                    <a:cubicBezTo>
                      <a:pt x="1479" y="1443"/>
                      <a:pt x="22" y="1754"/>
                      <a:pt x="0" y="1667"/>
                    </a:cubicBezTo>
                    <a:lnTo>
                      <a:pt x="380" y="3156"/>
                    </a:lnTo>
                    <a:cubicBezTo>
                      <a:pt x="785" y="4693"/>
                      <a:pt x="2404" y="5604"/>
                      <a:pt x="3991" y="5184"/>
                    </a:cubicBezTo>
                    <a:lnTo>
                      <a:pt x="4678" y="5004"/>
                    </a:lnTo>
                    <a:cubicBezTo>
                      <a:pt x="6269" y="4584"/>
                      <a:pt x="7223" y="2997"/>
                      <a:pt x="6818" y="1457"/>
                    </a:cubicBezTo>
                    <a:lnTo>
                      <a:pt x="6431" y="1"/>
                    </a:lnTo>
                    <a:lnTo>
                      <a:pt x="6373" y="15"/>
                    </a:lnTo>
                    <a:cubicBezTo>
                      <a:pt x="6106" y="160"/>
                      <a:pt x="4815" y="561"/>
                      <a:pt x="3254" y="9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4059977" y="1920936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616309" y="1918810"/>
                <a:ext cx="48610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5357" extrusionOk="0">
                    <a:moveTo>
                      <a:pt x="6450" y="75"/>
                    </a:moveTo>
                    <a:lnTo>
                      <a:pt x="6826" y="1500"/>
                    </a:lnTo>
                    <a:cubicBezTo>
                      <a:pt x="7021" y="2233"/>
                      <a:pt x="6905" y="3018"/>
                      <a:pt x="6511" y="3669"/>
                    </a:cubicBezTo>
                    <a:cubicBezTo>
                      <a:pt x="6110" y="4330"/>
                      <a:pt x="5463" y="4811"/>
                      <a:pt x="4715" y="5006"/>
                    </a:cubicBezTo>
                    <a:lnTo>
                      <a:pt x="4024" y="5187"/>
                    </a:lnTo>
                    <a:cubicBezTo>
                      <a:pt x="3765" y="5256"/>
                      <a:pt x="3505" y="5288"/>
                      <a:pt x="3250" y="5288"/>
                    </a:cubicBezTo>
                    <a:cubicBezTo>
                      <a:pt x="1960" y="5288"/>
                      <a:pt x="791" y="4452"/>
                      <a:pt x="453" y="3184"/>
                    </a:cubicBezTo>
                    <a:lnTo>
                      <a:pt x="88" y="1749"/>
                    </a:lnTo>
                    <a:lnTo>
                      <a:pt x="88" y="1749"/>
                    </a:lnTo>
                    <a:cubicBezTo>
                      <a:pt x="93" y="1749"/>
                      <a:pt x="99" y="1749"/>
                      <a:pt x="105" y="1749"/>
                    </a:cubicBezTo>
                    <a:cubicBezTo>
                      <a:pt x="215" y="1749"/>
                      <a:pt x="462" y="1717"/>
                      <a:pt x="1020" y="1597"/>
                    </a:cubicBezTo>
                    <a:cubicBezTo>
                      <a:pt x="1631" y="1467"/>
                      <a:pt x="2445" y="1268"/>
                      <a:pt x="3305" y="1041"/>
                    </a:cubicBezTo>
                    <a:cubicBezTo>
                      <a:pt x="4838" y="636"/>
                      <a:pt x="6146" y="231"/>
                      <a:pt x="6428" y="79"/>
                    </a:cubicBezTo>
                    <a:lnTo>
                      <a:pt x="6450" y="75"/>
                    </a:lnTo>
                    <a:close/>
                    <a:moveTo>
                      <a:pt x="6476" y="1"/>
                    </a:moveTo>
                    <a:cubicBezTo>
                      <a:pt x="6472" y="1"/>
                      <a:pt x="6468" y="1"/>
                      <a:pt x="6464" y="3"/>
                    </a:cubicBezTo>
                    <a:lnTo>
                      <a:pt x="6407" y="17"/>
                    </a:lnTo>
                    <a:cubicBezTo>
                      <a:pt x="6403" y="17"/>
                      <a:pt x="6399" y="17"/>
                      <a:pt x="6399" y="21"/>
                    </a:cubicBezTo>
                    <a:cubicBezTo>
                      <a:pt x="6132" y="169"/>
                      <a:pt x="4823" y="571"/>
                      <a:pt x="3287" y="979"/>
                    </a:cubicBezTo>
                    <a:cubicBezTo>
                      <a:pt x="1620" y="1419"/>
                      <a:pt x="367" y="1684"/>
                      <a:pt x="106" y="1684"/>
                    </a:cubicBezTo>
                    <a:cubicBezTo>
                      <a:pt x="88" y="1684"/>
                      <a:pt x="74" y="1683"/>
                      <a:pt x="66" y="1680"/>
                    </a:cubicBezTo>
                    <a:cubicBezTo>
                      <a:pt x="59" y="1672"/>
                      <a:pt x="50" y="1668"/>
                      <a:pt x="42" y="1668"/>
                    </a:cubicBezTo>
                    <a:cubicBezTo>
                      <a:pt x="21" y="1668"/>
                      <a:pt x="1" y="1688"/>
                      <a:pt x="8" y="1713"/>
                    </a:cubicBezTo>
                    <a:lnTo>
                      <a:pt x="388" y="3202"/>
                    </a:lnTo>
                    <a:cubicBezTo>
                      <a:pt x="731" y="4500"/>
                      <a:pt x="1931" y="5357"/>
                      <a:pt x="3251" y="5357"/>
                    </a:cubicBezTo>
                    <a:cubicBezTo>
                      <a:pt x="3518" y="5357"/>
                      <a:pt x="3782" y="5321"/>
                      <a:pt x="4042" y="5252"/>
                    </a:cubicBezTo>
                    <a:lnTo>
                      <a:pt x="4729" y="5071"/>
                    </a:lnTo>
                    <a:cubicBezTo>
                      <a:pt x="5499" y="4872"/>
                      <a:pt x="6157" y="4381"/>
                      <a:pt x="6566" y="3701"/>
                    </a:cubicBezTo>
                    <a:cubicBezTo>
                      <a:pt x="6974" y="3040"/>
                      <a:pt x="7090" y="2237"/>
                      <a:pt x="6891" y="1485"/>
                    </a:cubicBezTo>
                    <a:lnTo>
                      <a:pt x="6508" y="25"/>
                    </a:lnTo>
                    <a:cubicBezTo>
                      <a:pt x="6502" y="10"/>
                      <a:pt x="6490" y="1"/>
                      <a:pt x="6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617543" y="1917988"/>
                <a:ext cx="443736" cy="11854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729" extrusionOk="0">
                    <a:moveTo>
                      <a:pt x="6386" y="0"/>
                    </a:moveTo>
                    <a:cubicBezTo>
                      <a:pt x="6092" y="0"/>
                      <a:pt x="4768" y="292"/>
                      <a:pt x="3193" y="709"/>
                    </a:cubicBezTo>
                    <a:cubicBezTo>
                      <a:pt x="1418" y="1175"/>
                      <a:pt x="1" y="1627"/>
                      <a:pt x="23" y="1714"/>
                    </a:cubicBezTo>
                    <a:cubicBezTo>
                      <a:pt x="25" y="1724"/>
                      <a:pt x="46" y="1729"/>
                      <a:pt x="83" y="1729"/>
                    </a:cubicBezTo>
                    <a:cubicBezTo>
                      <a:pt x="377" y="1729"/>
                      <a:pt x="1702" y="1437"/>
                      <a:pt x="3276" y="1020"/>
                    </a:cubicBezTo>
                    <a:cubicBezTo>
                      <a:pt x="5051" y="554"/>
                      <a:pt x="6472" y="102"/>
                      <a:pt x="6446" y="15"/>
                    </a:cubicBezTo>
                    <a:cubicBezTo>
                      <a:pt x="6444" y="5"/>
                      <a:pt x="6423" y="0"/>
                      <a:pt x="6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615075" y="1915725"/>
                <a:ext cx="448467" cy="123070"/>
              </a:xfrm>
              <a:custGeom>
                <a:avLst/>
                <a:gdLst/>
                <a:ahLst/>
                <a:cxnLst/>
                <a:rect l="l" t="t" r="r" b="b"/>
                <a:pathLst>
                  <a:path w="6541" h="1795" extrusionOk="0">
                    <a:moveTo>
                      <a:pt x="6414" y="66"/>
                    </a:moveTo>
                    <a:lnTo>
                      <a:pt x="6414" y="66"/>
                    </a:lnTo>
                    <a:cubicBezTo>
                      <a:pt x="6182" y="196"/>
                      <a:pt x="4964" y="583"/>
                      <a:pt x="3305" y="1020"/>
                    </a:cubicBezTo>
                    <a:cubicBezTo>
                      <a:pt x="1646" y="1461"/>
                      <a:pt x="391" y="1725"/>
                      <a:pt x="127" y="1729"/>
                    </a:cubicBezTo>
                    <a:cubicBezTo>
                      <a:pt x="359" y="1599"/>
                      <a:pt x="1577" y="1212"/>
                      <a:pt x="3236" y="775"/>
                    </a:cubicBezTo>
                    <a:cubicBezTo>
                      <a:pt x="4899" y="334"/>
                      <a:pt x="6150" y="70"/>
                      <a:pt x="6414" y="66"/>
                    </a:cubicBezTo>
                    <a:close/>
                    <a:moveTo>
                      <a:pt x="6417" y="1"/>
                    </a:moveTo>
                    <a:cubicBezTo>
                      <a:pt x="6304" y="1"/>
                      <a:pt x="6057" y="35"/>
                      <a:pt x="5503" y="153"/>
                    </a:cubicBezTo>
                    <a:cubicBezTo>
                      <a:pt x="4892" y="283"/>
                      <a:pt x="4079" y="482"/>
                      <a:pt x="3218" y="706"/>
                    </a:cubicBezTo>
                    <a:cubicBezTo>
                      <a:pt x="2358" y="934"/>
                      <a:pt x="1559" y="1165"/>
                      <a:pt x="959" y="1357"/>
                    </a:cubicBezTo>
                    <a:cubicBezTo>
                      <a:pt x="1" y="1660"/>
                      <a:pt x="12" y="1715"/>
                      <a:pt x="26" y="1754"/>
                    </a:cubicBezTo>
                    <a:cubicBezTo>
                      <a:pt x="30" y="1776"/>
                      <a:pt x="33" y="1794"/>
                      <a:pt x="120" y="1794"/>
                    </a:cubicBezTo>
                    <a:cubicBezTo>
                      <a:pt x="232" y="1794"/>
                      <a:pt x="482" y="1762"/>
                      <a:pt x="1035" y="1642"/>
                    </a:cubicBezTo>
                    <a:cubicBezTo>
                      <a:pt x="1649" y="1512"/>
                      <a:pt x="2463" y="1313"/>
                      <a:pt x="3319" y="1089"/>
                    </a:cubicBezTo>
                    <a:cubicBezTo>
                      <a:pt x="4180" y="861"/>
                      <a:pt x="4979" y="630"/>
                      <a:pt x="5579" y="438"/>
                    </a:cubicBezTo>
                    <a:cubicBezTo>
                      <a:pt x="6540" y="135"/>
                      <a:pt x="6526" y="81"/>
                      <a:pt x="6515" y="41"/>
                    </a:cubicBezTo>
                    <a:cubicBezTo>
                      <a:pt x="6510" y="22"/>
                      <a:pt x="6505" y="1"/>
                      <a:pt x="6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4087471" y="2161659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630981" y="2159670"/>
                <a:ext cx="456558" cy="303183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2" extrusionOk="0">
                    <a:moveTo>
                      <a:pt x="15" y="0"/>
                    </a:moveTo>
                    <a:lnTo>
                      <a:pt x="0" y="1540"/>
                    </a:lnTo>
                    <a:cubicBezTo>
                      <a:pt x="0" y="3131"/>
                      <a:pt x="1330" y="4421"/>
                      <a:pt x="2972" y="4421"/>
                    </a:cubicBezTo>
                    <a:lnTo>
                      <a:pt x="3687" y="4421"/>
                    </a:lnTo>
                    <a:cubicBezTo>
                      <a:pt x="5329" y="4421"/>
                      <a:pt x="6659" y="3131"/>
                      <a:pt x="6659" y="1540"/>
                    </a:cubicBezTo>
                    <a:lnTo>
                      <a:pt x="6659" y="33"/>
                    </a:lnTo>
                    <a:lnTo>
                      <a:pt x="6598" y="33"/>
                    </a:lnTo>
                    <a:cubicBezTo>
                      <a:pt x="6305" y="105"/>
                      <a:pt x="4956" y="163"/>
                      <a:pt x="3337" y="163"/>
                    </a:cubicBezTo>
                    <a:cubicBezTo>
                      <a:pt x="1500" y="163"/>
                      <a:pt x="15" y="9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630981" y="2159670"/>
                <a:ext cx="456558" cy="303183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2" extrusionOk="0">
                    <a:moveTo>
                      <a:pt x="3337" y="163"/>
                    </a:moveTo>
                    <a:cubicBezTo>
                      <a:pt x="1500" y="163"/>
                      <a:pt x="15" y="91"/>
                      <a:pt x="15" y="0"/>
                    </a:cubicBezTo>
                    <a:lnTo>
                      <a:pt x="0" y="1540"/>
                    </a:lnTo>
                    <a:cubicBezTo>
                      <a:pt x="0" y="3131"/>
                      <a:pt x="1330" y="4421"/>
                      <a:pt x="2972" y="4421"/>
                    </a:cubicBezTo>
                    <a:lnTo>
                      <a:pt x="3687" y="4421"/>
                    </a:lnTo>
                    <a:cubicBezTo>
                      <a:pt x="5329" y="4421"/>
                      <a:pt x="6659" y="3131"/>
                      <a:pt x="6659" y="1540"/>
                    </a:cubicBezTo>
                    <a:lnTo>
                      <a:pt x="6659" y="33"/>
                    </a:lnTo>
                    <a:lnTo>
                      <a:pt x="6598" y="33"/>
                    </a:lnTo>
                    <a:cubicBezTo>
                      <a:pt x="6305" y="105"/>
                      <a:pt x="4956" y="163"/>
                      <a:pt x="3337" y="1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628719" y="2157408"/>
                <a:ext cx="461083" cy="307914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4491" extrusionOk="0">
                    <a:moveTo>
                      <a:pt x="80" y="91"/>
                    </a:moveTo>
                    <a:cubicBezTo>
                      <a:pt x="178" y="120"/>
                      <a:pt x="420" y="152"/>
                      <a:pt x="1016" y="181"/>
                    </a:cubicBezTo>
                    <a:cubicBezTo>
                      <a:pt x="1642" y="214"/>
                      <a:pt x="2477" y="232"/>
                      <a:pt x="3366" y="232"/>
                    </a:cubicBezTo>
                    <a:cubicBezTo>
                      <a:pt x="4953" y="232"/>
                      <a:pt x="6323" y="174"/>
                      <a:pt x="6634" y="98"/>
                    </a:cubicBezTo>
                    <a:lnTo>
                      <a:pt x="6656" y="98"/>
                    </a:lnTo>
                    <a:lnTo>
                      <a:pt x="6656" y="1573"/>
                    </a:lnTo>
                    <a:cubicBezTo>
                      <a:pt x="6656" y="3142"/>
                      <a:pt x="5336" y="4422"/>
                      <a:pt x="3717" y="4422"/>
                    </a:cubicBezTo>
                    <a:lnTo>
                      <a:pt x="3005" y="4422"/>
                    </a:lnTo>
                    <a:cubicBezTo>
                      <a:pt x="1385" y="4422"/>
                      <a:pt x="66" y="3142"/>
                      <a:pt x="66" y="1573"/>
                    </a:cubicBezTo>
                    <a:lnTo>
                      <a:pt x="80" y="91"/>
                    </a:lnTo>
                    <a:close/>
                    <a:moveTo>
                      <a:pt x="48" y="1"/>
                    </a:moveTo>
                    <a:cubicBezTo>
                      <a:pt x="26" y="1"/>
                      <a:pt x="11" y="15"/>
                      <a:pt x="11" y="33"/>
                    </a:cubicBezTo>
                    <a:lnTo>
                      <a:pt x="1" y="1573"/>
                    </a:lnTo>
                    <a:cubicBezTo>
                      <a:pt x="1" y="3182"/>
                      <a:pt x="1349" y="4490"/>
                      <a:pt x="3005" y="4490"/>
                    </a:cubicBezTo>
                    <a:lnTo>
                      <a:pt x="3720" y="4490"/>
                    </a:lnTo>
                    <a:cubicBezTo>
                      <a:pt x="5376" y="4490"/>
                      <a:pt x="6724" y="3182"/>
                      <a:pt x="6724" y="1573"/>
                    </a:cubicBezTo>
                    <a:lnTo>
                      <a:pt x="6724" y="66"/>
                    </a:lnTo>
                    <a:cubicBezTo>
                      <a:pt x="6724" y="48"/>
                      <a:pt x="6710" y="33"/>
                      <a:pt x="6692" y="33"/>
                    </a:cubicBezTo>
                    <a:lnTo>
                      <a:pt x="6623" y="33"/>
                    </a:lnTo>
                    <a:cubicBezTo>
                      <a:pt x="6327" y="105"/>
                      <a:pt x="4957" y="163"/>
                      <a:pt x="3370" y="163"/>
                    </a:cubicBezTo>
                    <a:cubicBezTo>
                      <a:pt x="1530" y="163"/>
                      <a:pt x="192" y="87"/>
                      <a:pt x="77" y="19"/>
                    </a:cubicBezTo>
                    <a:cubicBezTo>
                      <a:pt x="73" y="8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21" name="Google Shape;721;p19"/>
          <p:cNvGrpSpPr/>
          <p:nvPr/>
        </p:nvGrpSpPr>
        <p:grpSpPr>
          <a:xfrm>
            <a:off x="872128" y="3625155"/>
            <a:ext cx="1756454" cy="1117095"/>
            <a:chOff x="872128" y="3625155"/>
            <a:chExt cx="1756454" cy="1117095"/>
          </a:xfrm>
        </p:grpSpPr>
        <p:sp>
          <p:nvSpPr>
            <p:cNvPr id="722" name="Google Shape;722;p19"/>
            <p:cNvSpPr/>
            <p:nvPr/>
          </p:nvSpPr>
          <p:spPr>
            <a:xfrm>
              <a:off x="1512272" y="4243608"/>
              <a:ext cx="1112649" cy="409784"/>
            </a:xfrm>
            <a:custGeom>
              <a:avLst/>
              <a:gdLst/>
              <a:ahLst/>
              <a:cxnLst/>
              <a:rect l="l" t="t" r="r" b="b"/>
              <a:pathLst>
                <a:path w="10926" h="4024" extrusionOk="0">
                  <a:moveTo>
                    <a:pt x="9754" y="4024"/>
                  </a:moveTo>
                  <a:cubicBezTo>
                    <a:pt x="10423" y="4024"/>
                    <a:pt x="10925" y="3402"/>
                    <a:pt x="10780" y="2748"/>
                  </a:cubicBezTo>
                  <a:lnTo>
                    <a:pt x="10361" y="828"/>
                  </a:lnTo>
                  <a:cubicBezTo>
                    <a:pt x="10256" y="344"/>
                    <a:pt x="9826" y="1"/>
                    <a:pt x="9334" y="1"/>
                  </a:cubicBezTo>
                  <a:lnTo>
                    <a:pt x="1" y="1"/>
                  </a:lnTo>
                  <a:lnTo>
                    <a:pt x="1" y="4020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1474694" y="4246562"/>
              <a:ext cx="7128" cy="403979"/>
            </a:xfrm>
            <a:custGeom>
              <a:avLst/>
              <a:gdLst/>
              <a:ahLst/>
              <a:cxnLst/>
              <a:rect l="l" t="t" r="r" b="b"/>
              <a:pathLst>
                <a:path w="70" h="3967" extrusionOk="0">
                  <a:moveTo>
                    <a:pt x="1" y="0"/>
                  </a:moveTo>
                  <a:lnTo>
                    <a:pt x="1" y="3966"/>
                  </a:lnTo>
                  <a:lnTo>
                    <a:pt x="70" y="396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2486032" y="4246562"/>
              <a:ext cx="6721" cy="403979"/>
            </a:xfrm>
            <a:custGeom>
              <a:avLst/>
              <a:gdLst/>
              <a:ahLst/>
              <a:cxnLst/>
              <a:rect l="l" t="t" r="r" b="b"/>
              <a:pathLst>
                <a:path w="66" h="3967" extrusionOk="0">
                  <a:moveTo>
                    <a:pt x="0" y="0"/>
                  </a:moveTo>
                  <a:lnTo>
                    <a:pt x="0" y="3966"/>
                  </a:lnTo>
                  <a:lnTo>
                    <a:pt x="65" y="39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1340677" y="4235156"/>
              <a:ext cx="46131" cy="56009"/>
            </a:xfrm>
            <a:custGeom>
              <a:avLst/>
              <a:gdLst/>
              <a:ahLst/>
              <a:cxnLst/>
              <a:rect l="l" t="t" r="r" b="b"/>
              <a:pathLst>
                <a:path w="453" h="550" extrusionOk="0">
                  <a:moveTo>
                    <a:pt x="1" y="0"/>
                  </a:moveTo>
                  <a:lnTo>
                    <a:pt x="1" y="409"/>
                  </a:lnTo>
                  <a:cubicBezTo>
                    <a:pt x="1" y="488"/>
                    <a:pt x="102" y="550"/>
                    <a:pt x="229" y="550"/>
                  </a:cubicBezTo>
                  <a:cubicBezTo>
                    <a:pt x="352" y="550"/>
                    <a:pt x="453" y="488"/>
                    <a:pt x="453" y="409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340677" y="4235156"/>
              <a:ext cx="46131" cy="56009"/>
            </a:xfrm>
            <a:custGeom>
              <a:avLst/>
              <a:gdLst/>
              <a:ahLst/>
              <a:cxnLst/>
              <a:rect l="l" t="t" r="r" b="b"/>
              <a:pathLst>
                <a:path w="453" h="550" extrusionOk="0">
                  <a:moveTo>
                    <a:pt x="1" y="0"/>
                  </a:moveTo>
                  <a:lnTo>
                    <a:pt x="1" y="409"/>
                  </a:lnTo>
                  <a:lnTo>
                    <a:pt x="1" y="409"/>
                  </a:lnTo>
                  <a:cubicBezTo>
                    <a:pt x="1" y="488"/>
                    <a:pt x="102" y="550"/>
                    <a:pt x="229" y="550"/>
                  </a:cubicBezTo>
                  <a:cubicBezTo>
                    <a:pt x="352" y="550"/>
                    <a:pt x="453" y="488"/>
                    <a:pt x="453" y="409"/>
                  </a:cubicBezTo>
                  <a:lnTo>
                    <a:pt x="453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337419" y="4231490"/>
              <a:ext cx="53056" cy="63341"/>
            </a:xfrm>
            <a:custGeom>
              <a:avLst/>
              <a:gdLst/>
              <a:ahLst/>
              <a:cxnLst/>
              <a:rect l="l" t="t" r="r" b="b"/>
              <a:pathLst>
                <a:path w="521" h="622" extrusionOk="0">
                  <a:moveTo>
                    <a:pt x="449" y="69"/>
                  </a:moveTo>
                  <a:lnTo>
                    <a:pt x="449" y="445"/>
                  </a:lnTo>
                  <a:cubicBezTo>
                    <a:pt x="449" y="506"/>
                    <a:pt x="362" y="553"/>
                    <a:pt x="261" y="553"/>
                  </a:cubicBezTo>
                  <a:cubicBezTo>
                    <a:pt x="156" y="553"/>
                    <a:pt x="69" y="506"/>
                    <a:pt x="69" y="445"/>
                  </a:cubicBezTo>
                  <a:cubicBezTo>
                    <a:pt x="69" y="445"/>
                    <a:pt x="69" y="441"/>
                    <a:pt x="69" y="438"/>
                  </a:cubicBezTo>
                  <a:lnTo>
                    <a:pt x="66" y="69"/>
                  </a:lnTo>
                  <a:close/>
                  <a:moveTo>
                    <a:pt x="37" y="0"/>
                  </a:moveTo>
                  <a:cubicBezTo>
                    <a:pt x="15" y="0"/>
                    <a:pt x="0" y="15"/>
                    <a:pt x="0" y="36"/>
                  </a:cubicBezTo>
                  <a:lnTo>
                    <a:pt x="0" y="445"/>
                  </a:lnTo>
                  <a:cubicBezTo>
                    <a:pt x="0" y="448"/>
                    <a:pt x="0" y="452"/>
                    <a:pt x="0" y="456"/>
                  </a:cubicBezTo>
                  <a:cubicBezTo>
                    <a:pt x="8" y="550"/>
                    <a:pt x="120" y="622"/>
                    <a:pt x="261" y="622"/>
                  </a:cubicBezTo>
                  <a:cubicBezTo>
                    <a:pt x="409" y="622"/>
                    <a:pt x="517" y="546"/>
                    <a:pt x="521" y="445"/>
                  </a:cubicBezTo>
                  <a:lnTo>
                    <a:pt x="521" y="36"/>
                  </a:lnTo>
                  <a:cubicBezTo>
                    <a:pt x="521" y="15"/>
                    <a:pt x="507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340677" y="4220390"/>
              <a:ext cx="46131" cy="29227"/>
            </a:xfrm>
            <a:custGeom>
              <a:avLst/>
              <a:gdLst/>
              <a:ahLst/>
              <a:cxnLst/>
              <a:rect l="l" t="t" r="r" b="b"/>
              <a:pathLst>
                <a:path w="453" h="287" extrusionOk="0">
                  <a:moveTo>
                    <a:pt x="229" y="1"/>
                  </a:moveTo>
                  <a:cubicBezTo>
                    <a:pt x="102" y="1"/>
                    <a:pt x="1" y="66"/>
                    <a:pt x="1" y="145"/>
                  </a:cubicBezTo>
                  <a:cubicBezTo>
                    <a:pt x="1" y="221"/>
                    <a:pt x="102" y="286"/>
                    <a:pt x="229" y="286"/>
                  </a:cubicBezTo>
                  <a:cubicBezTo>
                    <a:pt x="352" y="286"/>
                    <a:pt x="453" y="221"/>
                    <a:pt x="453" y="145"/>
                  </a:cubicBezTo>
                  <a:cubicBezTo>
                    <a:pt x="453" y="62"/>
                    <a:pt x="352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1337419" y="4216723"/>
              <a:ext cx="52751" cy="36151"/>
            </a:xfrm>
            <a:custGeom>
              <a:avLst/>
              <a:gdLst/>
              <a:ahLst/>
              <a:cxnLst/>
              <a:rect l="l" t="t" r="r" b="b"/>
              <a:pathLst>
                <a:path w="518" h="355" extrusionOk="0">
                  <a:moveTo>
                    <a:pt x="261" y="69"/>
                  </a:moveTo>
                  <a:cubicBezTo>
                    <a:pt x="362" y="69"/>
                    <a:pt x="452" y="120"/>
                    <a:pt x="452" y="178"/>
                  </a:cubicBezTo>
                  <a:cubicBezTo>
                    <a:pt x="452" y="236"/>
                    <a:pt x="362" y="286"/>
                    <a:pt x="261" y="286"/>
                  </a:cubicBezTo>
                  <a:cubicBezTo>
                    <a:pt x="156" y="286"/>
                    <a:pt x="69" y="236"/>
                    <a:pt x="69" y="178"/>
                  </a:cubicBezTo>
                  <a:cubicBezTo>
                    <a:pt x="69" y="120"/>
                    <a:pt x="156" y="69"/>
                    <a:pt x="261" y="69"/>
                  </a:cubicBezTo>
                  <a:close/>
                  <a:moveTo>
                    <a:pt x="261" y="1"/>
                  </a:moveTo>
                  <a:cubicBezTo>
                    <a:pt x="116" y="1"/>
                    <a:pt x="0" y="80"/>
                    <a:pt x="0" y="178"/>
                  </a:cubicBezTo>
                  <a:cubicBezTo>
                    <a:pt x="0" y="275"/>
                    <a:pt x="116" y="355"/>
                    <a:pt x="261" y="355"/>
                  </a:cubicBezTo>
                  <a:cubicBezTo>
                    <a:pt x="409" y="355"/>
                    <a:pt x="517" y="275"/>
                    <a:pt x="517" y="178"/>
                  </a:cubicBezTo>
                  <a:cubicBezTo>
                    <a:pt x="517" y="80"/>
                    <a:pt x="405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285482" y="4147882"/>
              <a:ext cx="156928" cy="124952"/>
            </a:xfrm>
            <a:custGeom>
              <a:avLst/>
              <a:gdLst/>
              <a:ahLst/>
              <a:cxnLst/>
              <a:rect l="l" t="t" r="r" b="b"/>
              <a:pathLst>
                <a:path w="1541" h="1227" extrusionOk="0">
                  <a:moveTo>
                    <a:pt x="1" y="1"/>
                  </a:moveTo>
                  <a:lnTo>
                    <a:pt x="1" y="908"/>
                  </a:lnTo>
                  <a:lnTo>
                    <a:pt x="4" y="908"/>
                  </a:lnTo>
                  <a:cubicBezTo>
                    <a:pt x="4" y="1082"/>
                    <a:pt x="348" y="1226"/>
                    <a:pt x="774" y="1226"/>
                  </a:cubicBezTo>
                  <a:cubicBezTo>
                    <a:pt x="1197" y="1226"/>
                    <a:pt x="1541" y="1085"/>
                    <a:pt x="1541" y="908"/>
                  </a:cubicBez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1285482" y="4147882"/>
              <a:ext cx="156928" cy="124952"/>
            </a:xfrm>
            <a:custGeom>
              <a:avLst/>
              <a:gdLst/>
              <a:ahLst/>
              <a:cxnLst/>
              <a:rect l="l" t="t" r="r" b="b"/>
              <a:pathLst>
                <a:path w="1541" h="1227" extrusionOk="0">
                  <a:moveTo>
                    <a:pt x="1" y="1"/>
                  </a:moveTo>
                  <a:lnTo>
                    <a:pt x="1" y="908"/>
                  </a:lnTo>
                  <a:lnTo>
                    <a:pt x="4" y="908"/>
                  </a:lnTo>
                  <a:cubicBezTo>
                    <a:pt x="4" y="1082"/>
                    <a:pt x="348" y="1226"/>
                    <a:pt x="774" y="1226"/>
                  </a:cubicBezTo>
                  <a:cubicBezTo>
                    <a:pt x="1197" y="1226"/>
                    <a:pt x="1541" y="1085"/>
                    <a:pt x="1541" y="908"/>
                  </a:cubicBezTo>
                  <a:lnTo>
                    <a:pt x="154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1282223" y="4144216"/>
              <a:ext cx="163547" cy="131876"/>
            </a:xfrm>
            <a:custGeom>
              <a:avLst/>
              <a:gdLst/>
              <a:ahLst/>
              <a:cxnLst/>
              <a:rect l="l" t="t" r="r" b="b"/>
              <a:pathLst>
                <a:path w="1606" h="1295" extrusionOk="0">
                  <a:moveTo>
                    <a:pt x="1537" y="73"/>
                  </a:moveTo>
                  <a:lnTo>
                    <a:pt x="1537" y="948"/>
                  </a:lnTo>
                  <a:cubicBezTo>
                    <a:pt x="1537" y="1081"/>
                    <a:pt x="1240" y="1226"/>
                    <a:pt x="803" y="1226"/>
                  </a:cubicBezTo>
                  <a:cubicBezTo>
                    <a:pt x="365" y="1226"/>
                    <a:pt x="72" y="1081"/>
                    <a:pt x="72" y="948"/>
                  </a:cubicBezTo>
                  <a:cubicBezTo>
                    <a:pt x="72" y="940"/>
                    <a:pt x="69" y="937"/>
                    <a:pt x="69" y="933"/>
                  </a:cubicBezTo>
                  <a:lnTo>
                    <a:pt x="69" y="73"/>
                  </a:lnTo>
                  <a:close/>
                  <a:moveTo>
                    <a:pt x="33" y="0"/>
                  </a:moveTo>
                  <a:cubicBezTo>
                    <a:pt x="15" y="0"/>
                    <a:pt x="0" y="19"/>
                    <a:pt x="0" y="37"/>
                  </a:cubicBezTo>
                  <a:lnTo>
                    <a:pt x="0" y="944"/>
                  </a:lnTo>
                  <a:cubicBezTo>
                    <a:pt x="0" y="951"/>
                    <a:pt x="0" y="955"/>
                    <a:pt x="4" y="958"/>
                  </a:cubicBezTo>
                  <a:cubicBezTo>
                    <a:pt x="22" y="1150"/>
                    <a:pt x="365" y="1295"/>
                    <a:pt x="803" y="1295"/>
                  </a:cubicBezTo>
                  <a:cubicBezTo>
                    <a:pt x="1251" y="1295"/>
                    <a:pt x="1602" y="1139"/>
                    <a:pt x="1605" y="944"/>
                  </a:cubicBezTo>
                  <a:lnTo>
                    <a:pt x="1605" y="37"/>
                  </a:lnTo>
                  <a:cubicBezTo>
                    <a:pt x="1605" y="19"/>
                    <a:pt x="1587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1285889" y="4114785"/>
              <a:ext cx="156215" cy="64462"/>
            </a:xfrm>
            <a:custGeom>
              <a:avLst/>
              <a:gdLst/>
              <a:ahLst/>
              <a:cxnLst/>
              <a:rect l="l" t="t" r="r" b="b"/>
              <a:pathLst>
                <a:path w="1534" h="633" extrusionOk="0">
                  <a:moveTo>
                    <a:pt x="767" y="0"/>
                  </a:moveTo>
                  <a:cubicBezTo>
                    <a:pt x="344" y="0"/>
                    <a:pt x="0" y="141"/>
                    <a:pt x="0" y="318"/>
                  </a:cubicBezTo>
                  <a:cubicBezTo>
                    <a:pt x="0" y="492"/>
                    <a:pt x="344" y="633"/>
                    <a:pt x="767" y="633"/>
                  </a:cubicBezTo>
                  <a:cubicBezTo>
                    <a:pt x="1190" y="633"/>
                    <a:pt x="1533" y="492"/>
                    <a:pt x="1533" y="318"/>
                  </a:cubicBezTo>
                  <a:cubicBezTo>
                    <a:pt x="1533" y="141"/>
                    <a:pt x="119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1282529" y="4111425"/>
              <a:ext cx="162834" cy="71183"/>
            </a:xfrm>
            <a:custGeom>
              <a:avLst/>
              <a:gdLst/>
              <a:ahLst/>
              <a:cxnLst/>
              <a:rect l="l" t="t" r="r" b="b"/>
              <a:pathLst>
                <a:path w="1599" h="699" extrusionOk="0">
                  <a:moveTo>
                    <a:pt x="800" y="69"/>
                  </a:moveTo>
                  <a:cubicBezTo>
                    <a:pt x="1237" y="69"/>
                    <a:pt x="1534" y="214"/>
                    <a:pt x="1534" y="351"/>
                  </a:cubicBezTo>
                  <a:cubicBezTo>
                    <a:pt x="1534" y="485"/>
                    <a:pt x="1237" y="633"/>
                    <a:pt x="800" y="633"/>
                  </a:cubicBezTo>
                  <a:cubicBezTo>
                    <a:pt x="362" y="633"/>
                    <a:pt x="69" y="485"/>
                    <a:pt x="69" y="351"/>
                  </a:cubicBezTo>
                  <a:cubicBezTo>
                    <a:pt x="69" y="214"/>
                    <a:pt x="362" y="69"/>
                    <a:pt x="800" y="69"/>
                  </a:cubicBezTo>
                  <a:close/>
                  <a:moveTo>
                    <a:pt x="800" y="1"/>
                  </a:moveTo>
                  <a:cubicBezTo>
                    <a:pt x="351" y="1"/>
                    <a:pt x="1" y="156"/>
                    <a:pt x="1" y="351"/>
                  </a:cubicBezTo>
                  <a:cubicBezTo>
                    <a:pt x="1" y="547"/>
                    <a:pt x="351" y="698"/>
                    <a:pt x="800" y="698"/>
                  </a:cubicBezTo>
                  <a:cubicBezTo>
                    <a:pt x="1248" y="698"/>
                    <a:pt x="1599" y="547"/>
                    <a:pt x="1599" y="351"/>
                  </a:cubicBezTo>
                  <a:cubicBezTo>
                    <a:pt x="1599" y="156"/>
                    <a:pt x="1248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1302489" y="4121710"/>
              <a:ext cx="123017" cy="50918"/>
            </a:xfrm>
            <a:custGeom>
              <a:avLst/>
              <a:gdLst/>
              <a:ahLst/>
              <a:cxnLst/>
              <a:rect l="l" t="t" r="r" b="b"/>
              <a:pathLst>
                <a:path w="1208" h="500" extrusionOk="0">
                  <a:moveTo>
                    <a:pt x="604" y="1"/>
                  </a:moveTo>
                  <a:cubicBezTo>
                    <a:pt x="271" y="1"/>
                    <a:pt x="0" y="113"/>
                    <a:pt x="0" y="250"/>
                  </a:cubicBezTo>
                  <a:cubicBezTo>
                    <a:pt x="0" y="388"/>
                    <a:pt x="271" y="500"/>
                    <a:pt x="604" y="500"/>
                  </a:cubicBezTo>
                  <a:cubicBezTo>
                    <a:pt x="936" y="500"/>
                    <a:pt x="1207" y="384"/>
                    <a:pt x="1207" y="250"/>
                  </a:cubicBezTo>
                  <a:cubicBezTo>
                    <a:pt x="1207" y="113"/>
                    <a:pt x="93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1299128" y="4118451"/>
              <a:ext cx="130043" cy="57537"/>
            </a:xfrm>
            <a:custGeom>
              <a:avLst/>
              <a:gdLst/>
              <a:ahLst/>
              <a:cxnLst/>
              <a:rect l="l" t="t" r="r" b="b"/>
              <a:pathLst>
                <a:path w="1277" h="565" extrusionOk="0">
                  <a:moveTo>
                    <a:pt x="637" y="65"/>
                  </a:moveTo>
                  <a:cubicBezTo>
                    <a:pt x="973" y="65"/>
                    <a:pt x="1208" y="181"/>
                    <a:pt x="1208" y="282"/>
                  </a:cubicBezTo>
                  <a:cubicBezTo>
                    <a:pt x="1208" y="384"/>
                    <a:pt x="973" y="496"/>
                    <a:pt x="637" y="496"/>
                  </a:cubicBezTo>
                  <a:cubicBezTo>
                    <a:pt x="301" y="496"/>
                    <a:pt x="66" y="384"/>
                    <a:pt x="66" y="282"/>
                  </a:cubicBezTo>
                  <a:cubicBezTo>
                    <a:pt x="66" y="181"/>
                    <a:pt x="301" y="65"/>
                    <a:pt x="637" y="65"/>
                  </a:cubicBezTo>
                  <a:close/>
                  <a:moveTo>
                    <a:pt x="637" y="0"/>
                  </a:moveTo>
                  <a:cubicBezTo>
                    <a:pt x="279" y="0"/>
                    <a:pt x="0" y="123"/>
                    <a:pt x="0" y="282"/>
                  </a:cubicBezTo>
                  <a:cubicBezTo>
                    <a:pt x="0" y="441"/>
                    <a:pt x="279" y="564"/>
                    <a:pt x="637" y="564"/>
                  </a:cubicBezTo>
                  <a:cubicBezTo>
                    <a:pt x="995" y="564"/>
                    <a:pt x="1277" y="441"/>
                    <a:pt x="1277" y="282"/>
                  </a:cubicBezTo>
                  <a:cubicBezTo>
                    <a:pt x="1277" y="123"/>
                    <a:pt x="995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72229" y="4576410"/>
              <a:ext cx="360394" cy="148475"/>
            </a:xfrm>
            <a:custGeom>
              <a:avLst/>
              <a:gdLst/>
              <a:ahLst/>
              <a:cxnLst/>
              <a:rect l="l" t="t" r="r" b="b"/>
              <a:pathLst>
                <a:path w="3539" h="1458" extrusionOk="0">
                  <a:moveTo>
                    <a:pt x="1720" y="0"/>
                  </a:moveTo>
                  <a:cubicBezTo>
                    <a:pt x="1633" y="0"/>
                    <a:pt x="1554" y="40"/>
                    <a:pt x="1496" y="105"/>
                  </a:cubicBezTo>
                  <a:lnTo>
                    <a:pt x="32" y="1071"/>
                  </a:lnTo>
                  <a:cubicBezTo>
                    <a:pt x="0" y="1106"/>
                    <a:pt x="26" y="1165"/>
                    <a:pt x="74" y="1165"/>
                  </a:cubicBezTo>
                  <a:cubicBezTo>
                    <a:pt x="76" y="1165"/>
                    <a:pt x="77" y="1165"/>
                    <a:pt x="79" y="1164"/>
                  </a:cubicBezTo>
                  <a:lnTo>
                    <a:pt x="1904" y="1457"/>
                  </a:lnTo>
                  <a:cubicBezTo>
                    <a:pt x="2023" y="1454"/>
                    <a:pt x="2164" y="1407"/>
                    <a:pt x="2237" y="1305"/>
                  </a:cubicBezTo>
                  <a:lnTo>
                    <a:pt x="3509" y="243"/>
                  </a:lnTo>
                  <a:cubicBezTo>
                    <a:pt x="3538" y="207"/>
                    <a:pt x="3513" y="152"/>
                    <a:pt x="3466" y="152"/>
                  </a:cubicBez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875386" y="4518567"/>
              <a:ext cx="363042" cy="196032"/>
            </a:xfrm>
            <a:custGeom>
              <a:avLst/>
              <a:gdLst/>
              <a:ahLst/>
              <a:cxnLst/>
              <a:rect l="l" t="t" r="r" b="b"/>
              <a:pathLst>
                <a:path w="3565" h="1925" extrusionOk="0">
                  <a:moveTo>
                    <a:pt x="1734" y="1"/>
                  </a:moveTo>
                  <a:cubicBezTo>
                    <a:pt x="1630" y="1"/>
                    <a:pt x="1530" y="44"/>
                    <a:pt x="1457" y="120"/>
                  </a:cubicBezTo>
                  <a:lnTo>
                    <a:pt x="48" y="1190"/>
                  </a:lnTo>
                  <a:cubicBezTo>
                    <a:pt x="22" y="1216"/>
                    <a:pt x="11" y="1248"/>
                    <a:pt x="11" y="1281"/>
                  </a:cubicBezTo>
                  <a:lnTo>
                    <a:pt x="4" y="1548"/>
                  </a:lnTo>
                  <a:cubicBezTo>
                    <a:pt x="1" y="1624"/>
                    <a:pt x="62" y="1689"/>
                    <a:pt x="138" y="1689"/>
                  </a:cubicBezTo>
                  <a:lnTo>
                    <a:pt x="1949" y="1924"/>
                  </a:lnTo>
                  <a:cubicBezTo>
                    <a:pt x="1992" y="1924"/>
                    <a:pt x="2032" y="1906"/>
                    <a:pt x="2058" y="1873"/>
                  </a:cubicBezTo>
                  <a:lnTo>
                    <a:pt x="3525" y="724"/>
                  </a:lnTo>
                  <a:cubicBezTo>
                    <a:pt x="3543" y="699"/>
                    <a:pt x="3554" y="670"/>
                    <a:pt x="3554" y="641"/>
                  </a:cubicBezTo>
                  <a:lnTo>
                    <a:pt x="3561" y="370"/>
                  </a:lnTo>
                  <a:cubicBezTo>
                    <a:pt x="3565" y="290"/>
                    <a:pt x="3504" y="225"/>
                    <a:pt x="3428" y="225"/>
                  </a:cubicBezTo>
                  <a:lnTo>
                    <a:pt x="1747" y="1"/>
                  </a:lnTo>
                  <a:cubicBezTo>
                    <a:pt x="1742" y="1"/>
                    <a:pt x="1738" y="1"/>
                    <a:pt x="1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872128" y="4514901"/>
              <a:ext cx="369661" cy="202957"/>
            </a:xfrm>
            <a:custGeom>
              <a:avLst/>
              <a:gdLst/>
              <a:ahLst/>
              <a:cxnLst/>
              <a:rect l="l" t="t" r="r" b="b"/>
              <a:pathLst>
                <a:path w="3630" h="1993" extrusionOk="0">
                  <a:moveTo>
                    <a:pt x="1775" y="69"/>
                  </a:moveTo>
                  <a:lnTo>
                    <a:pt x="3456" y="297"/>
                  </a:lnTo>
                  <a:lnTo>
                    <a:pt x="3460" y="297"/>
                  </a:lnTo>
                  <a:cubicBezTo>
                    <a:pt x="3485" y="297"/>
                    <a:pt x="3510" y="308"/>
                    <a:pt x="3532" y="330"/>
                  </a:cubicBezTo>
                  <a:cubicBezTo>
                    <a:pt x="3550" y="348"/>
                    <a:pt x="3561" y="373"/>
                    <a:pt x="3557" y="402"/>
                  </a:cubicBezTo>
                  <a:lnTo>
                    <a:pt x="3550" y="677"/>
                  </a:lnTo>
                  <a:cubicBezTo>
                    <a:pt x="3550" y="695"/>
                    <a:pt x="3543" y="717"/>
                    <a:pt x="3532" y="735"/>
                  </a:cubicBezTo>
                  <a:lnTo>
                    <a:pt x="2068" y="1881"/>
                  </a:lnTo>
                  <a:lnTo>
                    <a:pt x="2064" y="1884"/>
                  </a:lnTo>
                  <a:cubicBezTo>
                    <a:pt x="2043" y="1909"/>
                    <a:pt x="2014" y="1924"/>
                    <a:pt x="1985" y="1924"/>
                  </a:cubicBezTo>
                  <a:lnTo>
                    <a:pt x="170" y="1689"/>
                  </a:lnTo>
                  <a:cubicBezTo>
                    <a:pt x="141" y="1689"/>
                    <a:pt x="116" y="1678"/>
                    <a:pt x="98" y="1656"/>
                  </a:cubicBezTo>
                  <a:cubicBezTo>
                    <a:pt x="80" y="1638"/>
                    <a:pt x="69" y="1609"/>
                    <a:pt x="69" y="1584"/>
                  </a:cubicBezTo>
                  <a:lnTo>
                    <a:pt x="76" y="1317"/>
                  </a:lnTo>
                  <a:cubicBezTo>
                    <a:pt x="76" y="1291"/>
                    <a:pt x="87" y="1270"/>
                    <a:pt x="101" y="1252"/>
                  </a:cubicBezTo>
                  <a:lnTo>
                    <a:pt x="1511" y="182"/>
                  </a:lnTo>
                  <a:lnTo>
                    <a:pt x="1515" y="178"/>
                  </a:lnTo>
                  <a:cubicBezTo>
                    <a:pt x="1583" y="109"/>
                    <a:pt x="1677" y="69"/>
                    <a:pt x="1775" y="69"/>
                  </a:cubicBezTo>
                  <a:close/>
                  <a:moveTo>
                    <a:pt x="1766" y="1"/>
                  </a:moveTo>
                  <a:cubicBezTo>
                    <a:pt x="1655" y="1"/>
                    <a:pt x="1548" y="47"/>
                    <a:pt x="1468" y="131"/>
                  </a:cubicBezTo>
                  <a:lnTo>
                    <a:pt x="58" y="1197"/>
                  </a:lnTo>
                  <a:cubicBezTo>
                    <a:pt x="58" y="1197"/>
                    <a:pt x="54" y="1201"/>
                    <a:pt x="54" y="1201"/>
                  </a:cubicBezTo>
                  <a:cubicBezTo>
                    <a:pt x="25" y="1233"/>
                    <a:pt x="11" y="1273"/>
                    <a:pt x="11" y="1313"/>
                  </a:cubicBezTo>
                  <a:lnTo>
                    <a:pt x="4" y="1581"/>
                  </a:lnTo>
                  <a:cubicBezTo>
                    <a:pt x="0" y="1628"/>
                    <a:pt x="18" y="1671"/>
                    <a:pt x="47" y="1703"/>
                  </a:cubicBezTo>
                  <a:cubicBezTo>
                    <a:pt x="76" y="1736"/>
                    <a:pt x="119" y="1754"/>
                    <a:pt x="163" y="1758"/>
                  </a:cubicBezTo>
                  <a:lnTo>
                    <a:pt x="1977" y="1993"/>
                  </a:lnTo>
                  <a:lnTo>
                    <a:pt x="1985" y="1993"/>
                  </a:lnTo>
                  <a:cubicBezTo>
                    <a:pt x="2032" y="1989"/>
                    <a:pt x="2079" y="1967"/>
                    <a:pt x="2111" y="1931"/>
                  </a:cubicBezTo>
                  <a:lnTo>
                    <a:pt x="3575" y="785"/>
                  </a:lnTo>
                  <a:lnTo>
                    <a:pt x="3579" y="778"/>
                  </a:lnTo>
                  <a:cubicBezTo>
                    <a:pt x="3604" y="749"/>
                    <a:pt x="3619" y="713"/>
                    <a:pt x="3619" y="677"/>
                  </a:cubicBezTo>
                  <a:lnTo>
                    <a:pt x="3626" y="402"/>
                  </a:lnTo>
                  <a:cubicBezTo>
                    <a:pt x="3630" y="308"/>
                    <a:pt x="3554" y="232"/>
                    <a:pt x="3463" y="229"/>
                  </a:cubicBezTo>
                  <a:lnTo>
                    <a:pt x="1779" y="1"/>
                  </a:lnTo>
                  <a:cubicBezTo>
                    <a:pt x="1775" y="1"/>
                    <a:pt x="1770" y="1"/>
                    <a:pt x="1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875386" y="4518567"/>
              <a:ext cx="363042" cy="196032"/>
            </a:xfrm>
            <a:custGeom>
              <a:avLst/>
              <a:gdLst/>
              <a:ahLst/>
              <a:cxnLst/>
              <a:rect l="l" t="t" r="r" b="b"/>
              <a:pathLst>
                <a:path w="3565" h="1925" extrusionOk="0">
                  <a:moveTo>
                    <a:pt x="1734" y="1"/>
                  </a:moveTo>
                  <a:cubicBezTo>
                    <a:pt x="1630" y="1"/>
                    <a:pt x="1530" y="44"/>
                    <a:pt x="1457" y="120"/>
                  </a:cubicBezTo>
                  <a:lnTo>
                    <a:pt x="48" y="1190"/>
                  </a:lnTo>
                  <a:cubicBezTo>
                    <a:pt x="22" y="1216"/>
                    <a:pt x="11" y="1248"/>
                    <a:pt x="11" y="1281"/>
                  </a:cubicBezTo>
                  <a:lnTo>
                    <a:pt x="4" y="1548"/>
                  </a:lnTo>
                  <a:cubicBezTo>
                    <a:pt x="1" y="1624"/>
                    <a:pt x="62" y="1689"/>
                    <a:pt x="138" y="1689"/>
                  </a:cubicBezTo>
                  <a:lnTo>
                    <a:pt x="1949" y="1924"/>
                  </a:lnTo>
                  <a:cubicBezTo>
                    <a:pt x="1992" y="1924"/>
                    <a:pt x="2032" y="1906"/>
                    <a:pt x="2058" y="1873"/>
                  </a:cubicBezTo>
                  <a:lnTo>
                    <a:pt x="3525" y="724"/>
                  </a:lnTo>
                  <a:cubicBezTo>
                    <a:pt x="3543" y="699"/>
                    <a:pt x="3554" y="670"/>
                    <a:pt x="3554" y="641"/>
                  </a:cubicBezTo>
                  <a:lnTo>
                    <a:pt x="3561" y="370"/>
                  </a:lnTo>
                  <a:cubicBezTo>
                    <a:pt x="3565" y="290"/>
                    <a:pt x="3504" y="225"/>
                    <a:pt x="3428" y="225"/>
                  </a:cubicBezTo>
                  <a:lnTo>
                    <a:pt x="1747" y="1"/>
                  </a:lnTo>
                  <a:cubicBezTo>
                    <a:pt x="1742" y="1"/>
                    <a:pt x="1738" y="1"/>
                    <a:pt x="1734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882006" y="4518567"/>
              <a:ext cx="351738" cy="149188"/>
            </a:xfrm>
            <a:custGeom>
              <a:avLst/>
              <a:gdLst/>
              <a:ahLst/>
              <a:cxnLst/>
              <a:rect l="l" t="t" r="r" b="b"/>
              <a:pathLst>
                <a:path w="3454" h="1465" extrusionOk="0">
                  <a:moveTo>
                    <a:pt x="1634" y="1"/>
                  </a:moveTo>
                  <a:cubicBezTo>
                    <a:pt x="1551" y="1"/>
                    <a:pt x="1473" y="36"/>
                    <a:pt x="1418" y="95"/>
                  </a:cubicBezTo>
                  <a:lnTo>
                    <a:pt x="33" y="1136"/>
                  </a:lnTo>
                  <a:cubicBezTo>
                    <a:pt x="1" y="1172"/>
                    <a:pt x="22" y="1230"/>
                    <a:pt x="73" y="1234"/>
                  </a:cubicBezTo>
                  <a:lnTo>
                    <a:pt x="1768" y="1465"/>
                  </a:lnTo>
                  <a:cubicBezTo>
                    <a:pt x="1920" y="1454"/>
                    <a:pt x="2065" y="1396"/>
                    <a:pt x="2177" y="1291"/>
                  </a:cubicBezTo>
                  <a:lnTo>
                    <a:pt x="3424" y="319"/>
                  </a:lnTo>
                  <a:cubicBezTo>
                    <a:pt x="3453" y="283"/>
                    <a:pt x="3428" y="232"/>
                    <a:pt x="3384" y="229"/>
                  </a:cubicBezTo>
                  <a:lnTo>
                    <a:pt x="1646" y="1"/>
                  </a:lnTo>
                  <a:cubicBezTo>
                    <a:pt x="1642" y="1"/>
                    <a:pt x="1638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879460" y="4514901"/>
              <a:ext cx="356830" cy="155808"/>
            </a:xfrm>
            <a:custGeom>
              <a:avLst/>
              <a:gdLst/>
              <a:ahLst/>
              <a:cxnLst/>
              <a:rect l="l" t="t" r="r" b="b"/>
              <a:pathLst>
                <a:path w="3504" h="1530" extrusionOk="0">
                  <a:moveTo>
                    <a:pt x="1655" y="69"/>
                  </a:moveTo>
                  <a:cubicBezTo>
                    <a:pt x="1659" y="69"/>
                    <a:pt x="1663" y="69"/>
                    <a:pt x="1667" y="69"/>
                  </a:cubicBezTo>
                  <a:lnTo>
                    <a:pt x="3406" y="297"/>
                  </a:lnTo>
                  <a:cubicBezTo>
                    <a:pt x="3417" y="297"/>
                    <a:pt x="3424" y="301"/>
                    <a:pt x="3427" y="312"/>
                  </a:cubicBezTo>
                  <a:cubicBezTo>
                    <a:pt x="3431" y="315"/>
                    <a:pt x="3431" y="323"/>
                    <a:pt x="3427" y="330"/>
                  </a:cubicBezTo>
                  <a:lnTo>
                    <a:pt x="2180" y="1302"/>
                  </a:lnTo>
                  <a:cubicBezTo>
                    <a:pt x="2075" y="1400"/>
                    <a:pt x="1938" y="1458"/>
                    <a:pt x="1793" y="1465"/>
                  </a:cubicBezTo>
                  <a:lnTo>
                    <a:pt x="98" y="1230"/>
                  </a:lnTo>
                  <a:cubicBezTo>
                    <a:pt x="87" y="1230"/>
                    <a:pt x="80" y="1226"/>
                    <a:pt x="76" y="1215"/>
                  </a:cubicBezTo>
                  <a:cubicBezTo>
                    <a:pt x="73" y="1208"/>
                    <a:pt x="76" y="1201"/>
                    <a:pt x="80" y="1194"/>
                  </a:cubicBezTo>
                  <a:lnTo>
                    <a:pt x="1464" y="156"/>
                  </a:lnTo>
                  <a:cubicBezTo>
                    <a:pt x="1464" y="156"/>
                    <a:pt x="1464" y="153"/>
                    <a:pt x="1468" y="153"/>
                  </a:cubicBezTo>
                  <a:cubicBezTo>
                    <a:pt x="1516" y="101"/>
                    <a:pt x="1584" y="69"/>
                    <a:pt x="1655" y="69"/>
                  </a:cubicBezTo>
                  <a:close/>
                  <a:moveTo>
                    <a:pt x="1671" y="1"/>
                  </a:moveTo>
                  <a:cubicBezTo>
                    <a:pt x="1577" y="1"/>
                    <a:pt x="1486" y="37"/>
                    <a:pt x="1421" y="106"/>
                  </a:cubicBezTo>
                  <a:lnTo>
                    <a:pt x="37" y="1143"/>
                  </a:lnTo>
                  <a:lnTo>
                    <a:pt x="33" y="1147"/>
                  </a:lnTo>
                  <a:cubicBezTo>
                    <a:pt x="8" y="1176"/>
                    <a:pt x="0" y="1212"/>
                    <a:pt x="15" y="1244"/>
                  </a:cubicBezTo>
                  <a:cubicBezTo>
                    <a:pt x="26" y="1277"/>
                    <a:pt x="58" y="1299"/>
                    <a:pt x="91" y="1299"/>
                  </a:cubicBezTo>
                  <a:lnTo>
                    <a:pt x="1786" y="1530"/>
                  </a:lnTo>
                  <a:lnTo>
                    <a:pt x="1801" y="1530"/>
                  </a:lnTo>
                  <a:cubicBezTo>
                    <a:pt x="1956" y="1523"/>
                    <a:pt x="2104" y="1461"/>
                    <a:pt x="2224" y="1356"/>
                  </a:cubicBezTo>
                  <a:lnTo>
                    <a:pt x="3471" y="384"/>
                  </a:lnTo>
                  <a:cubicBezTo>
                    <a:pt x="3474" y="380"/>
                    <a:pt x="3474" y="380"/>
                    <a:pt x="3478" y="377"/>
                  </a:cubicBezTo>
                  <a:cubicBezTo>
                    <a:pt x="3500" y="351"/>
                    <a:pt x="3503" y="315"/>
                    <a:pt x="3489" y="283"/>
                  </a:cubicBezTo>
                  <a:cubicBezTo>
                    <a:pt x="3474" y="254"/>
                    <a:pt x="3445" y="232"/>
                    <a:pt x="3413" y="232"/>
                  </a:cubicBez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930582" y="4481193"/>
              <a:ext cx="286360" cy="177600"/>
            </a:xfrm>
            <a:custGeom>
              <a:avLst/>
              <a:gdLst/>
              <a:ahLst/>
              <a:cxnLst/>
              <a:rect l="l" t="t" r="r" b="b"/>
              <a:pathLst>
                <a:path w="2812" h="1744" extrusionOk="0">
                  <a:moveTo>
                    <a:pt x="1278" y="1"/>
                  </a:moveTo>
                  <a:cubicBezTo>
                    <a:pt x="1144" y="1"/>
                    <a:pt x="1010" y="76"/>
                    <a:pt x="955" y="223"/>
                  </a:cubicBezTo>
                  <a:cubicBezTo>
                    <a:pt x="915" y="208"/>
                    <a:pt x="873" y="201"/>
                    <a:pt x="831" y="201"/>
                  </a:cubicBezTo>
                  <a:cubicBezTo>
                    <a:pt x="697" y="201"/>
                    <a:pt x="570" y="278"/>
                    <a:pt x="514" y="411"/>
                  </a:cubicBezTo>
                  <a:cubicBezTo>
                    <a:pt x="229" y="419"/>
                    <a:pt x="1" y="654"/>
                    <a:pt x="5" y="939"/>
                  </a:cubicBezTo>
                  <a:cubicBezTo>
                    <a:pt x="5" y="1225"/>
                    <a:pt x="232" y="1460"/>
                    <a:pt x="518" y="1467"/>
                  </a:cubicBezTo>
                  <a:lnTo>
                    <a:pt x="550" y="1467"/>
                  </a:lnTo>
                  <a:cubicBezTo>
                    <a:pt x="588" y="1652"/>
                    <a:pt x="738" y="1743"/>
                    <a:pt x="888" y="1743"/>
                  </a:cubicBezTo>
                  <a:cubicBezTo>
                    <a:pt x="1043" y="1743"/>
                    <a:pt x="1199" y="1645"/>
                    <a:pt x="1230" y="1452"/>
                  </a:cubicBezTo>
                  <a:cubicBezTo>
                    <a:pt x="1255" y="1456"/>
                    <a:pt x="1281" y="1456"/>
                    <a:pt x="1306" y="1456"/>
                  </a:cubicBezTo>
                  <a:cubicBezTo>
                    <a:pt x="1309" y="1456"/>
                    <a:pt x="1312" y="1456"/>
                    <a:pt x="1315" y="1456"/>
                  </a:cubicBezTo>
                  <a:cubicBezTo>
                    <a:pt x="1524" y="1456"/>
                    <a:pt x="1712" y="1327"/>
                    <a:pt x="1794" y="1134"/>
                  </a:cubicBezTo>
                  <a:cubicBezTo>
                    <a:pt x="1826" y="1142"/>
                    <a:pt x="1855" y="1145"/>
                    <a:pt x="1888" y="1145"/>
                  </a:cubicBezTo>
                  <a:cubicBezTo>
                    <a:pt x="2094" y="1145"/>
                    <a:pt x="2282" y="1022"/>
                    <a:pt x="2365" y="831"/>
                  </a:cubicBezTo>
                  <a:cubicBezTo>
                    <a:pt x="2388" y="836"/>
                    <a:pt x="2411" y="838"/>
                    <a:pt x="2433" y="838"/>
                  </a:cubicBezTo>
                  <a:cubicBezTo>
                    <a:pt x="2658" y="838"/>
                    <a:pt x="2812" y="586"/>
                    <a:pt x="2683" y="379"/>
                  </a:cubicBezTo>
                  <a:lnTo>
                    <a:pt x="2683" y="379"/>
                  </a:lnTo>
                  <a:lnTo>
                    <a:pt x="2687" y="382"/>
                  </a:lnTo>
                  <a:cubicBezTo>
                    <a:pt x="2629" y="290"/>
                    <a:pt x="2530" y="239"/>
                    <a:pt x="2430" y="239"/>
                  </a:cubicBezTo>
                  <a:cubicBezTo>
                    <a:pt x="2380" y="239"/>
                    <a:pt x="2331" y="251"/>
                    <a:pt x="2286" y="278"/>
                  </a:cubicBezTo>
                  <a:cubicBezTo>
                    <a:pt x="2182" y="159"/>
                    <a:pt x="2036" y="97"/>
                    <a:pt x="1888" y="97"/>
                  </a:cubicBezTo>
                  <a:cubicBezTo>
                    <a:pt x="1784" y="97"/>
                    <a:pt x="1679" y="128"/>
                    <a:pt x="1588" y="191"/>
                  </a:cubicBezTo>
                  <a:cubicBezTo>
                    <a:pt x="1524" y="63"/>
                    <a:pt x="1401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926203" y="4477730"/>
              <a:ext cx="288499" cy="184220"/>
            </a:xfrm>
            <a:custGeom>
              <a:avLst/>
              <a:gdLst/>
              <a:ahLst/>
              <a:cxnLst/>
              <a:rect l="l" t="t" r="r" b="b"/>
              <a:pathLst>
                <a:path w="2833" h="1809" extrusionOk="0">
                  <a:moveTo>
                    <a:pt x="1323" y="68"/>
                  </a:moveTo>
                  <a:cubicBezTo>
                    <a:pt x="1433" y="68"/>
                    <a:pt x="1543" y="126"/>
                    <a:pt x="1602" y="243"/>
                  </a:cubicBezTo>
                  <a:cubicBezTo>
                    <a:pt x="1606" y="250"/>
                    <a:pt x="1613" y="257"/>
                    <a:pt x="1624" y="257"/>
                  </a:cubicBezTo>
                  <a:cubicBezTo>
                    <a:pt x="1627" y="259"/>
                    <a:pt x="1630" y="260"/>
                    <a:pt x="1634" y="260"/>
                  </a:cubicBezTo>
                  <a:cubicBezTo>
                    <a:pt x="1639" y="260"/>
                    <a:pt x="1645" y="258"/>
                    <a:pt x="1649" y="254"/>
                  </a:cubicBezTo>
                  <a:cubicBezTo>
                    <a:pt x="1734" y="194"/>
                    <a:pt x="1832" y="165"/>
                    <a:pt x="1930" y="165"/>
                  </a:cubicBezTo>
                  <a:cubicBezTo>
                    <a:pt x="2068" y="165"/>
                    <a:pt x="2206" y="223"/>
                    <a:pt x="2303" y="333"/>
                  </a:cubicBezTo>
                  <a:cubicBezTo>
                    <a:pt x="2310" y="342"/>
                    <a:pt x="2318" y="347"/>
                    <a:pt x="2326" y="347"/>
                  </a:cubicBezTo>
                  <a:cubicBezTo>
                    <a:pt x="2332" y="347"/>
                    <a:pt x="2337" y="345"/>
                    <a:pt x="2343" y="340"/>
                  </a:cubicBezTo>
                  <a:cubicBezTo>
                    <a:pt x="2384" y="317"/>
                    <a:pt x="2428" y="307"/>
                    <a:pt x="2471" y="307"/>
                  </a:cubicBezTo>
                  <a:cubicBezTo>
                    <a:pt x="2597" y="307"/>
                    <a:pt x="2715" y="398"/>
                    <a:pt x="2737" y="536"/>
                  </a:cubicBezTo>
                  <a:cubicBezTo>
                    <a:pt x="2760" y="697"/>
                    <a:pt x="2632" y="838"/>
                    <a:pt x="2473" y="838"/>
                  </a:cubicBezTo>
                  <a:cubicBezTo>
                    <a:pt x="2454" y="838"/>
                    <a:pt x="2435" y="836"/>
                    <a:pt x="2415" y="832"/>
                  </a:cubicBezTo>
                  <a:cubicBezTo>
                    <a:pt x="2413" y="831"/>
                    <a:pt x="2410" y="831"/>
                    <a:pt x="2408" y="831"/>
                  </a:cubicBezTo>
                  <a:cubicBezTo>
                    <a:pt x="2396" y="831"/>
                    <a:pt x="2385" y="838"/>
                    <a:pt x="2379" y="850"/>
                  </a:cubicBezTo>
                  <a:cubicBezTo>
                    <a:pt x="2300" y="1027"/>
                    <a:pt x="2126" y="1143"/>
                    <a:pt x="1931" y="1143"/>
                  </a:cubicBezTo>
                  <a:cubicBezTo>
                    <a:pt x="1902" y="1143"/>
                    <a:pt x="1873" y="1139"/>
                    <a:pt x="1844" y="1136"/>
                  </a:cubicBezTo>
                  <a:cubicBezTo>
                    <a:pt x="1842" y="1135"/>
                    <a:pt x="1839" y="1135"/>
                    <a:pt x="1836" y="1135"/>
                  </a:cubicBezTo>
                  <a:cubicBezTo>
                    <a:pt x="1824" y="1135"/>
                    <a:pt x="1811" y="1142"/>
                    <a:pt x="1808" y="1154"/>
                  </a:cubicBezTo>
                  <a:cubicBezTo>
                    <a:pt x="1728" y="1338"/>
                    <a:pt x="1551" y="1457"/>
                    <a:pt x="1353" y="1457"/>
                  </a:cubicBezTo>
                  <a:cubicBezTo>
                    <a:pt x="1327" y="1457"/>
                    <a:pt x="1302" y="1454"/>
                    <a:pt x="1280" y="1450"/>
                  </a:cubicBezTo>
                  <a:cubicBezTo>
                    <a:pt x="1278" y="1450"/>
                    <a:pt x="1276" y="1450"/>
                    <a:pt x="1275" y="1450"/>
                  </a:cubicBezTo>
                  <a:cubicBezTo>
                    <a:pt x="1259" y="1450"/>
                    <a:pt x="1244" y="1463"/>
                    <a:pt x="1240" y="1479"/>
                  </a:cubicBezTo>
                  <a:cubicBezTo>
                    <a:pt x="1219" y="1631"/>
                    <a:pt x="1085" y="1743"/>
                    <a:pt x="933" y="1743"/>
                  </a:cubicBezTo>
                  <a:cubicBezTo>
                    <a:pt x="785" y="1739"/>
                    <a:pt x="658" y="1638"/>
                    <a:pt x="626" y="1494"/>
                  </a:cubicBezTo>
                  <a:cubicBezTo>
                    <a:pt x="622" y="1476"/>
                    <a:pt x="608" y="1465"/>
                    <a:pt x="593" y="1465"/>
                  </a:cubicBezTo>
                  <a:lnTo>
                    <a:pt x="561" y="1465"/>
                  </a:lnTo>
                  <a:cubicBezTo>
                    <a:pt x="293" y="1457"/>
                    <a:pt x="80" y="1241"/>
                    <a:pt x="80" y="973"/>
                  </a:cubicBezTo>
                  <a:cubicBezTo>
                    <a:pt x="76" y="706"/>
                    <a:pt x="290" y="489"/>
                    <a:pt x="557" y="478"/>
                  </a:cubicBezTo>
                  <a:cubicBezTo>
                    <a:pt x="568" y="478"/>
                    <a:pt x="583" y="471"/>
                    <a:pt x="586" y="460"/>
                  </a:cubicBezTo>
                  <a:cubicBezTo>
                    <a:pt x="639" y="341"/>
                    <a:pt x="752" y="269"/>
                    <a:pt x="874" y="269"/>
                  </a:cubicBezTo>
                  <a:cubicBezTo>
                    <a:pt x="912" y="269"/>
                    <a:pt x="950" y="275"/>
                    <a:pt x="987" y="290"/>
                  </a:cubicBezTo>
                  <a:cubicBezTo>
                    <a:pt x="992" y="292"/>
                    <a:pt x="997" y="293"/>
                    <a:pt x="1001" y="293"/>
                  </a:cubicBezTo>
                  <a:cubicBezTo>
                    <a:pt x="1014" y="293"/>
                    <a:pt x="1025" y="285"/>
                    <a:pt x="1031" y="272"/>
                  </a:cubicBezTo>
                  <a:cubicBezTo>
                    <a:pt x="1082" y="137"/>
                    <a:pt x="1202" y="68"/>
                    <a:pt x="1323" y="68"/>
                  </a:cubicBezTo>
                  <a:close/>
                  <a:moveTo>
                    <a:pt x="1323" y="0"/>
                  </a:moveTo>
                  <a:cubicBezTo>
                    <a:pt x="1186" y="0"/>
                    <a:pt x="1049" y="74"/>
                    <a:pt x="980" y="218"/>
                  </a:cubicBezTo>
                  <a:cubicBezTo>
                    <a:pt x="945" y="207"/>
                    <a:pt x="910" y="202"/>
                    <a:pt x="875" y="202"/>
                  </a:cubicBezTo>
                  <a:cubicBezTo>
                    <a:pt x="735" y="202"/>
                    <a:pt x="602" y="280"/>
                    <a:pt x="536" y="413"/>
                  </a:cubicBezTo>
                  <a:cubicBezTo>
                    <a:pt x="232" y="427"/>
                    <a:pt x="1" y="684"/>
                    <a:pt x="4" y="984"/>
                  </a:cubicBezTo>
                  <a:cubicBezTo>
                    <a:pt x="11" y="1288"/>
                    <a:pt x="261" y="1530"/>
                    <a:pt x="561" y="1533"/>
                  </a:cubicBezTo>
                  <a:lnTo>
                    <a:pt x="568" y="1533"/>
                  </a:lnTo>
                  <a:cubicBezTo>
                    <a:pt x="615" y="1696"/>
                    <a:pt x="763" y="1808"/>
                    <a:pt x="933" y="1808"/>
                  </a:cubicBezTo>
                  <a:cubicBezTo>
                    <a:pt x="936" y="1808"/>
                    <a:pt x="938" y="1808"/>
                    <a:pt x="941" y="1808"/>
                  </a:cubicBezTo>
                  <a:cubicBezTo>
                    <a:pt x="1111" y="1808"/>
                    <a:pt x="1259" y="1690"/>
                    <a:pt x="1302" y="1523"/>
                  </a:cubicBezTo>
                  <a:cubicBezTo>
                    <a:pt x="1320" y="1523"/>
                    <a:pt x="1334" y="1523"/>
                    <a:pt x="1353" y="1526"/>
                  </a:cubicBezTo>
                  <a:cubicBezTo>
                    <a:pt x="1569" y="1526"/>
                    <a:pt x="1765" y="1400"/>
                    <a:pt x="1859" y="1204"/>
                  </a:cubicBezTo>
                  <a:cubicBezTo>
                    <a:pt x="1884" y="1208"/>
                    <a:pt x="1909" y="1212"/>
                    <a:pt x="1931" y="1212"/>
                  </a:cubicBezTo>
                  <a:cubicBezTo>
                    <a:pt x="2144" y="1212"/>
                    <a:pt x="2336" y="1092"/>
                    <a:pt x="2430" y="904"/>
                  </a:cubicBezTo>
                  <a:cubicBezTo>
                    <a:pt x="2445" y="906"/>
                    <a:pt x="2460" y="907"/>
                    <a:pt x="2475" y="907"/>
                  </a:cubicBezTo>
                  <a:cubicBezTo>
                    <a:pt x="2675" y="907"/>
                    <a:pt x="2832" y="730"/>
                    <a:pt x="2802" y="525"/>
                  </a:cubicBezTo>
                  <a:cubicBezTo>
                    <a:pt x="2777" y="355"/>
                    <a:pt x="2633" y="240"/>
                    <a:pt x="2476" y="240"/>
                  </a:cubicBezTo>
                  <a:cubicBezTo>
                    <a:pt x="2430" y="240"/>
                    <a:pt x="2382" y="250"/>
                    <a:pt x="2336" y="272"/>
                  </a:cubicBezTo>
                  <a:cubicBezTo>
                    <a:pt x="2227" y="157"/>
                    <a:pt x="2079" y="96"/>
                    <a:pt x="1930" y="96"/>
                  </a:cubicBezTo>
                  <a:cubicBezTo>
                    <a:pt x="1831" y="96"/>
                    <a:pt x="1731" y="123"/>
                    <a:pt x="1642" y="178"/>
                  </a:cubicBezTo>
                  <a:cubicBezTo>
                    <a:pt x="1567" y="59"/>
                    <a:pt x="144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930582" y="4481193"/>
              <a:ext cx="286360" cy="177600"/>
            </a:xfrm>
            <a:custGeom>
              <a:avLst/>
              <a:gdLst/>
              <a:ahLst/>
              <a:cxnLst/>
              <a:rect l="l" t="t" r="r" b="b"/>
              <a:pathLst>
                <a:path w="2812" h="1744" extrusionOk="0">
                  <a:moveTo>
                    <a:pt x="1278" y="1"/>
                  </a:moveTo>
                  <a:cubicBezTo>
                    <a:pt x="1144" y="1"/>
                    <a:pt x="1010" y="76"/>
                    <a:pt x="955" y="223"/>
                  </a:cubicBezTo>
                  <a:cubicBezTo>
                    <a:pt x="915" y="208"/>
                    <a:pt x="873" y="201"/>
                    <a:pt x="831" y="201"/>
                  </a:cubicBezTo>
                  <a:cubicBezTo>
                    <a:pt x="697" y="201"/>
                    <a:pt x="570" y="278"/>
                    <a:pt x="514" y="411"/>
                  </a:cubicBezTo>
                  <a:cubicBezTo>
                    <a:pt x="229" y="419"/>
                    <a:pt x="1" y="654"/>
                    <a:pt x="5" y="939"/>
                  </a:cubicBezTo>
                  <a:cubicBezTo>
                    <a:pt x="5" y="1225"/>
                    <a:pt x="232" y="1460"/>
                    <a:pt x="518" y="1467"/>
                  </a:cubicBezTo>
                  <a:lnTo>
                    <a:pt x="550" y="1467"/>
                  </a:lnTo>
                  <a:cubicBezTo>
                    <a:pt x="588" y="1652"/>
                    <a:pt x="738" y="1743"/>
                    <a:pt x="888" y="1743"/>
                  </a:cubicBezTo>
                  <a:cubicBezTo>
                    <a:pt x="1043" y="1743"/>
                    <a:pt x="1199" y="1645"/>
                    <a:pt x="1230" y="1452"/>
                  </a:cubicBezTo>
                  <a:cubicBezTo>
                    <a:pt x="1255" y="1456"/>
                    <a:pt x="1281" y="1456"/>
                    <a:pt x="1306" y="1456"/>
                  </a:cubicBezTo>
                  <a:cubicBezTo>
                    <a:pt x="1309" y="1456"/>
                    <a:pt x="1312" y="1456"/>
                    <a:pt x="1315" y="1456"/>
                  </a:cubicBezTo>
                  <a:cubicBezTo>
                    <a:pt x="1524" y="1456"/>
                    <a:pt x="1712" y="1327"/>
                    <a:pt x="1794" y="1134"/>
                  </a:cubicBezTo>
                  <a:cubicBezTo>
                    <a:pt x="1826" y="1142"/>
                    <a:pt x="1855" y="1145"/>
                    <a:pt x="1888" y="1145"/>
                  </a:cubicBezTo>
                  <a:cubicBezTo>
                    <a:pt x="2094" y="1145"/>
                    <a:pt x="2282" y="1022"/>
                    <a:pt x="2365" y="831"/>
                  </a:cubicBezTo>
                  <a:cubicBezTo>
                    <a:pt x="2388" y="836"/>
                    <a:pt x="2411" y="838"/>
                    <a:pt x="2433" y="838"/>
                  </a:cubicBezTo>
                  <a:cubicBezTo>
                    <a:pt x="2658" y="838"/>
                    <a:pt x="2812" y="586"/>
                    <a:pt x="2683" y="379"/>
                  </a:cubicBezTo>
                  <a:lnTo>
                    <a:pt x="2683" y="379"/>
                  </a:lnTo>
                  <a:lnTo>
                    <a:pt x="2687" y="382"/>
                  </a:lnTo>
                  <a:cubicBezTo>
                    <a:pt x="2629" y="290"/>
                    <a:pt x="2530" y="239"/>
                    <a:pt x="2430" y="239"/>
                  </a:cubicBezTo>
                  <a:cubicBezTo>
                    <a:pt x="2380" y="239"/>
                    <a:pt x="2331" y="251"/>
                    <a:pt x="2286" y="278"/>
                  </a:cubicBezTo>
                  <a:cubicBezTo>
                    <a:pt x="2182" y="159"/>
                    <a:pt x="2036" y="97"/>
                    <a:pt x="1888" y="97"/>
                  </a:cubicBezTo>
                  <a:cubicBezTo>
                    <a:pt x="1784" y="97"/>
                    <a:pt x="1679" y="128"/>
                    <a:pt x="1588" y="191"/>
                  </a:cubicBezTo>
                  <a:cubicBezTo>
                    <a:pt x="1524" y="63"/>
                    <a:pt x="1401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930582" y="4473351"/>
              <a:ext cx="287684" cy="195523"/>
            </a:xfrm>
            <a:custGeom>
              <a:avLst/>
              <a:gdLst/>
              <a:ahLst/>
              <a:cxnLst/>
              <a:rect l="l" t="t" r="r" b="b"/>
              <a:pathLst>
                <a:path w="2825" h="1920" extrusionOk="0">
                  <a:moveTo>
                    <a:pt x="2687" y="459"/>
                  </a:moveTo>
                  <a:cubicBezTo>
                    <a:pt x="2600" y="322"/>
                    <a:pt x="2423" y="275"/>
                    <a:pt x="2286" y="355"/>
                  </a:cubicBezTo>
                  <a:cubicBezTo>
                    <a:pt x="2108" y="152"/>
                    <a:pt x="1808" y="116"/>
                    <a:pt x="1588" y="268"/>
                  </a:cubicBezTo>
                  <a:cubicBezTo>
                    <a:pt x="1454" y="0"/>
                    <a:pt x="1060" y="18"/>
                    <a:pt x="955" y="300"/>
                  </a:cubicBezTo>
                  <a:cubicBezTo>
                    <a:pt x="782" y="235"/>
                    <a:pt x="587" y="315"/>
                    <a:pt x="514" y="488"/>
                  </a:cubicBezTo>
                  <a:cubicBezTo>
                    <a:pt x="229" y="496"/>
                    <a:pt x="1" y="731"/>
                    <a:pt x="5" y="1016"/>
                  </a:cubicBezTo>
                  <a:cubicBezTo>
                    <a:pt x="5" y="1302"/>
                    <a:pt x="232" y="1537"/>
                    <a:pt x="518" y="1544"/>
                  </a:cubicBezTo>
                  <a:lnTo>
                    <a:pt x="550" y="1544"/>
                  </a:lnTo>
                  <a:cubicBezTo>
                    <a:pt x="626" y="1920"/>
                    <a:pt x="1169" y="1909"/>
                    <a:pt x="1230" y="1529"/>
                  </a:cubicBezTo>
                  <a:cubicBezTo>
                    <a:pt x="1255" y="1533"/>
                    <a:pt x="1281" y="1533"/>
                    <a:pt x="1306" y="1533"/>
                  </a:cubicBezTo>
                  <a:cubicBezTo>
                    <a:pt x="1519" y="1537"/>
                    <a:pt x="1711" y="1407"/>
                    <a:pt x="1794" y="1211"/>
                  </a:cubicBezTo>
                  <a:cubicBezTo>
                    <a:pt x="1826" y="1219"/>
                    <a:pt x="1855" y="1222"/>
                    <a:pt x="1888" y="1222"/>
                  </a:cubicBezTo>
                  <a:cubicBezTo>
                    <a:pt x="2094" y="1222"/>
                    <a:pt x="2282" y="1099"/>
                    <a:pt x="2365" y="908"/>
                  </a:cubicBezTo>
                  <a:cubicBezTo>
                    <a:pt x="2625" y="965"/>
                    <a:pt x="2824" y="684"/>
                    <a:pt x="2683" y="456"/>
                  </a:cubicBezTo>
                  <a:close/>
                </a:path>
              </a:pathLst>
            </a:custGeom>
            <a:solidFill>
              <a:srgbClr val="A68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926203" y="4477730"/>
              <a:ext cx="288499" cy="184220"/>
            </a:xfrm>
            <a:custGeom>
              <a:avLst/>
              <a:gdLst/>
              <a:ahLst/>
              <a:cxnLst/>
              <a:rect l="l" t="t" r="r" b="b"/>
              <a:pathLst>
                <a:path w="2833" h="1809" extrusionOk="0">
                  <a:moveTo>
                    <a:pt x="1323" y="68"/>
                  </a:moveTo>
                  <a:cubicBezTo>
                    <a:pt x="1433" y="68"/>
                    <a:pt x="1543" y="126"/>
                    <a:pt x="1602" y="243"/>
                  </a:cubicBezTo>
                  <a:cubicBezTo>
                    <a:pt x="1606" y="250"/>
                    <a:pt x="1613" y="257"/>
                    <a:pt x="1624" y="257"/>
                  </a:cubicBezTo>
                  <a:cubicBezTo>
                    <a:pt x="1627" y="259"/>
                    <a:pt x="1630" y="260"/>
                    <a:pt x="1634" y="260"/>
                  </a:cubicBezTo>
                  <a:cubicBezTo>
                    <a:pt x="1639" y="260"/>
                    <a:pt x="1645" y="258"/>
                    <a:pt x="1649" y="254"/>
                  </a:cubicBezTo>
                  <a:cubicBezTo>
                    <a:pt x="1734" y="194"/>
                    <a:pt x="1832" y="165"/>
                    <a:pt x="1930" y="165"/>
                  </a:cubicBezTo>
                  <a:cubicBezTo>
                    <a:pt x="2068" y="165"/>
                    <a:pt x="2206" y="223"/>
                    <a:pt x="2303" y="333"/>
                  </a:cubicBezTo>
                  <a:cubicBezTo>
                    <a:pt x="2310" y="342"/>
                    <a:pt x="2318" y="347"/>
                    <a:pt x="2326" y="347"/>
                  </a:cubicBezTo>
                  <a:cubicBezTo>
                    <a:pt x="2332" y="347"/>
                    <a:pt x="2337" y="345"/>
                    <a:pt x="2343" y="340"/>
                  </a:cubicBezTo>
                  <a:cubicBezTo>
                    <a:pt x="2384" y="317"/>
                    <a:pt x="2428" y="307"/>
                    <a:pt x="2471" y="307"/>
                  </a:cubicBezTo>
                  <a:cubicBezTo>
                    <a:pt x="2597" y="307"/>
                    <a:pt x="2715" y="398"/>
                    <a:pt x="2737" y="536"/>
                  </a:cubicBezTo>
                  <a:cubicBezTo>
                    <a:pt x="2760" y="697"/>
                    <a:pt x="2632" y="838"/>
                    <a:pt x="2473" y="838"/>
                  </a:cubicBezTo>
                  <a:cubicBezTo>
                    <a:pt x="2454" y="838"/>
                    <a:pt x="2435" y="836"/>
                    <a:pt x="2415" y="832"/>
                  </a:cubicBezTo>
                  <a:cubicBezTo>
                    <a:pt x="2413" y="831"/>
                    <a:pt x="2410" y="831"/>
                    <a:pt x="2408" y="831"/>
                  </a:cubicBezTo>
                  <a:cubicBezTo>
                    <a:pt x="2396" y="831"/>
                    <a:pt x="2385" y="838"/>
                    <a:pt x="2379" y="850"/>
                  </a:cubicBezTo>
                  <a:cubicBezTo>
                    <a:pt x="2300" y="1027"/>
                    <a:pt x="2126" y="1143"/>
                    <a:pt x="1931" y="1143"/>
                  </a:cubicBezTo>
                  <a:cubicBezTo>
                    <a:pt x="1902" y="1143"/>
                    <a:pt x="1873" y="1139"/>
                    <a:pt x="1844" y="1136"/>
                  </a:cubicBezTo>
                  <a:cubicBezTo>
                    <a:pt x="1842" y="1135"/>
                    <a:pt x="1839" y="1135"/>
                    <a:pt x="1836" y="1135"/>
                  </a:cubicBezTo>
                  <a:cubicBezTo>
                    <a:pt x="1824" y="1135"/>
                    <a:pt x="1811" y="1142"/>
                    <a:pt x="1808" y="1154"/>
                  </a:cubicBezTo>
                  <a:cubicBezTo>
                    <a:pt x="1728" y="1338"/>
                    <a:pt x="1551" y="1457"/>
                    <a:pt x="1353" y="1457"/>
                  </a:cubicBezTo>
                  <a:cubicBezTo>
                    <a:pt x="1327" y="1457"/>
                    <a:pt x="1302" y="1454"/>
                    <a:pt x="1280" y="1450"/>
                  </a:cubicBezTo>
                  <a:cubicBezTo>
                    <a:pt x="1278" y="1450"/>
                    <a:pt x="1276" y="1450"/>
                    <a:pt x="1275" y="1450"/>
                  </a:cubicBezTo>
                  <a:cubicBezTo>
                    <a:pt x="1259" y="1450"/>
                    <a:pt x="1244" y="1463"/>
                    <a:pt x="1240" y="1479"/>
                  </a:cubicBezTo>
                  <a:cubicBezTo>
                    <a:pt x="1219" y="1631"/>
                    <a:pt x="1085" y="1743"/>
                    <a:pt x="933" y="1743"/>
                  </a:cubicBezTo>
                  <a:cubicBezTo>
                    <a:pt x="785" y="1739"/>
                    <a:pt x="658" y="1638"/>
                    <a:pt x="626" y="1494"/>
                  </a:cubicBezTo>
                  <a:cubicBezTo>
                    <a:pt x="622" y="1476"/>
                    <a:pt x="608" y="1465"/>
                    <a:pt x="593" y="1465"/>
                  </a:cubicBezTo>
                  <a:lnTo>
                    <a:pt x="561" y="1465"/>
                  </a:lnTo>
                  <a:cubicBezTo>
                    <a:pt x="293" y="1457"/>
                    <a:pt x="80" y="1241"/>
                    <a:pt x="80" y="973"/>
                  </a:cubicBezTo>
                  <a:cubicBezTo>
                    <a:pt x="76" y="706"/>
                    <a:pt x="290" y="489"/>
                    <a:pt x="557" y="478"/>
                  </a:cubicBezTo>
                  <a:cubicBezTo>
                    <a:pt x="568" y="478"/>
                    <a:pt x="583" y="471"/>
                    <a:pt x="586" y="460"/>
                  </a:cubicBezTo>
                  <a:cubicBezTo>
                    <a:pt x="639" y="341"/>
                    <a:pt x="752" y="269"/>
                    <a:pt x="874" y="269"/>
                  </a:cubicBezTo>
                  <a:cubicBezTo>
                    <a:pt x="912" y="269"/>
                    <a:pt x="950" y="275"/>
                    <a:pt x="987" y="290"/>
                  </a:cubicBezTo>
                  <a:cubicBezTo>
                    <a:pt x="992" y="292"/>
                    <a:pt x="997" y="293"/>
                    <a:pt x="1001" y="293"/>
                  </a:cubicBezTo>
                  <a:cubicBezTo>
                    <a:pt x="1014" y="293"/>
                    <a:pt x="1025" y="285"/>
                    <a:pt x="1031" y="272"/>
                  </a:cubicBezTo>
                  <a:cubicBezTo>
                    <a:pt x="1082" y="137"/>
                    <a:pt x="1202" y="68"/>
                    <a:pt x="1323" y="68"/>
                  </a:cubicBezTo>
                  <a:close/>
                  <a:moveTo>
                    <a:pt x="1323" y="0"/>
                  </a:moveTo>
                  <a:cubicBezTo>
                    <a:pt x="1186" y="0"/>
                    <a:pt x="1049" y="74"/>
                    <a:pt x="980" y="218"/>
                  </a:cubicBezTo>
                  <a:cubicBezTo>
                    <a:pt x="945" y="207"/>
                    <a:pt x="910" y="202"/>
                    <a:pt x="875" y="202"/>
                  </a:cubicBezTo>
                  <a:cubicBezTo>
                    <a:pt x="735" y="202"/>
                    <a:pt x="602" y="280"/>
                    <a:pt x="536" y="413"/>
                  </a:cubicBezTo>
                  <a:cubicBezTo>
                    <a:pt x="232" y="427"/>
                    <a:pt x="1" y="684"/>
                    <a:pt x="4" y="984"/>
                  </a:cubicBezTo>
                  <a:cubicBezTo>
                    <a:pt x="11" y="1288"/>
                    <a:pt x="261" y="1530"/>
                    <a:pt x="561" y="1533"/>
                  </a:cubicBezTo>
                  <a:lnTo>
                    <a:pt x="568" y="1533"/>
                  </a:lnTo>
                  <a:cubicBezTo>
                    <a:pt x="615" y="1696"/>
                    <a:pt x="763" y="1808"/>
                    <a:pt x="933" y="1808"/>
                  </a:cubicBezTo>
                  <a:cubicBezTo>
                    <a:pt x="936" y="1808"/>
                    <a:pt x="938" y="1808"/>
                    <a:pt x="941" y="1808"/>
                  </a:cubicBezTo>
                  <a:cubicBezTo>
                    <a:pt x="1111" y="1808"/>
                    <a:pt x="1259" y="1690"/>
                    <a:pt x="1302" y="1523"/>
                  </a:cubicBezTo>
                  <a:cubicBezTo>
                    <a:pt x="1320" y="1523"/>
                    <a:pt x="1334" y="1523"/>
                    <a:pt x="1353" y="1526"/>
                  </a:cubicBezTo>
                  <a:cubicBezTo>
                    <a:pt x="1569" y="1526"/>
                    <a:pt x="1765" y="1400"/>
                    <a:pt x="1859" y="1204"/>
                  </a:cubicBezTo>
                  <a:cubicBezTo>
                    <a:pt x="1884" y="1208"/>
                    <a:pt x="1909" y="1212"/>
                    <a:pt x="1931" y="1212"/>
                  </a:cubicBezTo>
                  <a:cubicBezTo>
                    <a:pt x="2144" y="1212"/>
                    <a:pt x="2336" y="1092"/>
                    <a:pt x="2430" y="904"/>
                  </a:cubicBezTo>
                  <a:cubicBezTo>
                    <a:pt x="2445" y="906"/>
                    <a:pt x="2460" y="907"/>
                    <a:pt x="2475" y="907"/>
                  </a:cubicBezTo>
                  <a:cubicBezTo>
                    <a:pt x="2675" y="907"/>
                    <a:pt x="2832" y="730"/>
                    <a:pt x="2802" y="525"/>
                  </a:cubicBezTo>
                  <a:cubicBezTo>
                    <a:pt x="2777" y="355"/>
                    <a:pt x="2633" y="240"/>
                    <a:pt x="2476" y="240"/>
                  </a:cubicBezTo>
                  <a:cubicBezTo>
                    <a:pt x="2430" y="240"/>
                    <a:pt x="2382" y="250"/>
                    <a:pt x="2336" y="272"/>
                  </a:cubicBezTo>
                  <a:cubicBezTo>
                    <a:pt x="2227" y="157"/>
                    <a:pt x="2079" y="96"/>
                    <a:pt x="1930" y="96"/>
                  </a:cubicBezTo>
                  <a:cubicBezTo>
                    <a:pt x="1831" y="96"/>
                    <a:pt x="1731" y="123"/>
                    <a:pt x="1642" y="178"/>
                  </a:cubicBezTo>
                  <a:cubicBezTo>
                    <a:pt x="1567" y="59"/>
                    <a:pt x="144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919991" y="4506143"/>
              <a:ext cx="297053" cy="152651"/>
            </a:xfrm>
            <a:custGeom>
              <a:avLst/>
              <a:gdLst/>
              <a:ahLst/>
              <a:cxnLst/>
              <a:rect l="l" t="t" r="r" b="b"/>
              <a:pathLst>
                <a:path w="2917" h="1499" extrusionOk="0">
                  <a:moveTo>
                    <a:pt x="2574" y="0"/>
                  </a:moveTo>
                  <a:cubicBezTo>
                    <a:pt x="2527" y="141"/>
                    <a:pt x="2418" y="257"/>
                    <a:pt x="2281" y="318"/>
                  </a:cubicBezTo>
                  <a:cubicBezTo>
                    <a:pt x="2274" y="322"/>
                    <a:pt x="2263" y="325"/>
                    <a:pt x="2252" y="329"/>
                  </a:cubicBezTo>
                  <a:cubicBezTo>
                    <a:pt x="2309" y="576"/>
                    <a:pt x="2110" y="752"/>
                    <a:pt x="1908" y="752"/>
                  </a:cubicBezTo>
                  <a:cubicBezTo>
                    <a:pt x="1800" y="752"/>
                    <a:pt x="1691" y="701"/>
                    <a:pt x="1620" y="586"/>
                  </a:cubicBezTo>
                  <a:cubicBezTo>
                    <a:pt x="1598" y="596"/>
                    <a:pt x="1576" y="611"/>
                    <a:pt x="1554" y="622"/>
                  </a:cubicBezTo>
                  <a:cubicBezTo>
                    <a:pt x="1487" y="650"/>
                    <a:pt x="1416" y="665"/>
                    <a:pt x="1345" y="665"/>
                  </a:cubicBezTo>
                  <a:cubicBezTo>
                    <a:pt x="1211" y="665"/>
                    <a:pt x="1079" y="614"/>
                    <a:pt x="980" y="517"/>
                  </a:cubicBezTo>
                  <a:cubicBezTo>
                    <a:pt x="951" y="535"/>
                    <a:pt x="925" y="549"/>
                    <a:pt x="897" y="560"/>
                  </a:cubicBezTo>
                  <a:cubicBezTo>
                    <a:pt x="828" y="590"/>
                    <a:pt x="756" y="604"/>
                    <a:pt x="685" y="604"/>
                  </a:cubicBezTo>
                  <a:cubicBezTo>
                    <a:pt x="557" y="604"/>
                    <a:pt x="430" y="557"/>
                    <a:pt x="333" y="466"/>
                  </a:cubicBezTo>
                  <a:cubicBezTo>
                    <a:pt x="283" y="501"/>
                    <a:pt x="226" y="520"/>
                    <a:pt x="166" y="520"/>
                  </a:cubicBezTo>
                  <a:cubicBezTo>
                    <a:pt x="152" y="520"/>
                    <a:pt x="137" y="519"/>
                    <a:pt x="123" y="517"/>
                  </a:cubicBezTo>
                  <a:lnTo>
                    <a:pt x="123" y="517"/>
                  </a:lnTo>
                  <a:cubicBezTo>
                    <a:pt x="0" y="860"/>
                    <a:pt x="257" y="1222"/>
                    <a:pt x="622" y="1222"/>
                  </a:cubicBezTo>
                  <a:lnTo>
                    <a:pt x="654" y="1222"/>
                  </a:lnTo>
                  <a:cubicBezTo>
                    <a:pt x="692" y="1407"/>
                    <a:pt x="842" y="1498"/>
                    <a:pt x="992" y="1498"/>
                  </a:cubicBezTo>
                  <a:cubicBezTo>
                    <a:pt x="1147" y="1498"/>
                    <a:pt x="1303" y="1400"/>
                    <a:pt x="1334" y="1207"/>
                  </a:cubicBezTo>
                  <a:cubicBezTo>
                    <a:pt x="1359" y="1211"/>
                    <a:pt x="1385" y="1215"/>
                    <a:pt x="1410" y="1215"/>
                  </a:cubicBezTo>
                  <a:cubicBezTo>
                    <a:pt x="1623" y="1215"/>
                    <a:pt x="1815" y="1085"/>
                    <a:pt x="1898" y="889"/>
                  </a:cubicBezTo>
                  <a:cubicBezTo>
                    <a:pt x="1927" y="897"/>
                    <a:pt x="1959" y="900"/>
                    <a:pt x="1992" y="900"/>
                  </a:cubicBezTo>
                  <a:cubicBezTo>
                    <a:pt x="2198" y="900"/>
                    <a:pt x="2386" y="777"/>
                    <a:pt x="2469" y="589"/>
                  </a:cubicBezTo>
                  <a:cubicBezTo>
                    <a:pt x="2491" y="594"/>
                    <a:pt x="2513" y="596"/>
                    <a:pt x="2534" y="596"/>
                  </a:cubicBezTo>
                  <a:cubicBezTo>
                    <a:pt x="2761" y="596"/>
                    <a:pt x="2916" y="342"/>
                    <a:pt x="2787" y="137"/>
                  </a:cubicBezTo>
                  <a:lnTo>
                    <a:pt x="2791" y="137"/>
                  </a:lnTo>
                  <a:cubicBezTo>
                    <a:pt x="2740" y="61"/>
                    <a:pt x="2661" y="11"/>
                    <a:pt x="257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976306" y="4572744"/>
              <a:ext cx="33911" cy="33911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6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7" y="333"/>
                    <a:pt x="333" y="261"/>
                    <a:pt x="333" y="167"/>
                  </a:cubicBezTo>
                  <a:cubicBezTo>
                    <a:pt x="333" y="76"/>
                    <a:pt x="257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965919" y="4569281"/>
              <a:ext cx="47659" cy="41141"/>
            </a:xfrm>
            <a:custGeom>
              <a:avLst/>
              <a:gdLst/>
              <a:ahLst/>
              <a:cxnLst/>
              <a:rect l="l" t="t" r="r" b="b"/>
              <a:pathLst>
                <a:path w="468" h="404" extrusionOk="0">
                  <a:moveTo>
                    <a:pt x="268" y="70"/>
                  </a:moveTo>
                  <a:cubicBezTo>
                    <a:pt x="341" y="70"/>
                    <a:pt x="399" y="128"/>
                    <a:pt x="399" y="201"/>
                  </a:cubicBezTo>
                  <a:cubicBezTo>
                    <a:pt x="399" y="281"/>
                    <a:pt x="334" y="334"/>
                    <a:pt x="267" y="334"/>
                  </a:cubicBezTo>
                  <a:cubicBezTo>
                    <a:pt x="235" y="334"/>
                    <a:pt x="201" y="322"/>
                    <a:pt x="174" y="295"/>
                  </a:cubicBezTo>
                  <a:cubicBezTo>
                    <a:pt x="91" y="211"/>
                    <a:pt x="149" y="70"/>
                    <a:pt x="268" y="70"/>
                  </a:cubicBezTo>
                  <a:close/>
                  <a:moveTo>
                    <a:pt x="265" y="1"/>
                  </a:moveTo>
                  <a:cubicBezTo>
                    <a:pt x="217" y="1"/>
                    <a:pt x="167" y="19"/>
                    <a:pt x="127" y="60"/>
                  </a:cubicBezTo>
                  <a:cubicBezTo>
                    <a:pt x="1" y="186"/>
                    <a:pt x="88" y="403"/>
                    <a:pt x="268" y="403"/>
                  </a:cubicBezTo>
                  <a:cubicBezTo>
                    <a:pt x="377" y="403"/>
                    <a:pt x="467" y="313"/>
                    <a:pt x="467" y="201"/>
                  </a:cubicBezTo>
                  <a:cubicBezTo>
                    <a:pt x="467" y="81"/>
                    <a:pt x="368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990665" y="4587408"/>
              <a:ext cx="39817" cy="40225"/>
            </a:xfrm>
            <a:custGeom>
              <a:avLst/>
              <a:gdLst/>
              <a:ahLst/>
              <a:cxnLst/>
              <a:rect l="l" t="t" r="r" b="b"/>
              <a:pathLst>
                <a:path w="391" h="395" extrusionOk="0">
                  <a:moveTo>
                    <a:pt x="195" y="1"/>
                  </a:moveTo>
                  <a:cubicBezTo>
                    <a:pt x="87" y="1"/>
                    <a:pt x="0" y="91"/>
                    <a:pt x="0" y="200"/>
                  </a:cubicBezTo>
                  <a:cubicBezTo>
                    <a:pt x="0" y="308"/>
                    <a:pt x="87" y="395"/>
                    <a:pt x="195" y="395"/>
                  </a:cubicBezTo>
                  <a:cubicBezTo>
                    <a:pt x="304" y="395"/>
                    <a:pt x="391" y="308"/>
                    <a:pt x="391" y="200"/>
                  </a:cubicBezTo>
                  <a:cubicBezTo>
                    <a:pt x="391" y="91"/>
                    <a:pt x="304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982926" y="4584251"/>
              <a:ext cx="58962" cy="46742"/>
            </a:xfrm>
            <a:custGeom>
              <a:avLst/>
              <a:gdLst/>
              <a:ahLst/>
              <a:cxnLst/>
              <a:rect l="l" t="t" r="r" b="b"/>
              <a:pathLst>
                <a:path w="579" h="459" extrusionOk="0">
                  <a:moveTo>
                    <a:pt x="275" y="68"/>
                  </a:moveTo>
                  <a:cubicBezTo>
                    <a:pt x="315" y="68"/>
                    <a:pt x="358" y="86"/>
                    <a:pt x="387" y="115"/>
                  </a:cubicBezTo>
                  <a:cubicBezTo>
                    <a:pt x="420" y="144"/>
                    <a:pt x="434" y="187"/>
                    <a:pt x="434" y="231"/>
                  </a:cubicBezTo>
                  <a:cubicBezTo>
                    <a:pt x="434" y="274"/>
                    <a:pt x="420" y="314"/>
                    <a:pt x="387" y="343"/>
                  </a:cubicBezTo>
                  <a:cubicBezTo>
                    <a:pt x="355" y="376"/>
                    <a:pt x="314" y="391"/>
                    <a:pt x="273" y="391"/>
                  </a:cubicBezTo>
                  <a:cubicBezTo>
                    <a:pt x="211" y="391"/>
                    <a:pt x="149" y="355"/>
                    <a:pt x="123" y="292"/>
                  </a:cubicBezTo>
                  <a:cubicBezTo>
                    <a:pt x="80" y="184"/>
                    <a:pt x="159" y="68"/>
                    <a:pt x="275" y="68"/>
                  </a:cubicBezTo>
                  <a:close/>
                  <a:moveTo>
                    <a:pt x="273" y="1"/>
                  </a:moveTo>
                  <a:cubicBezTo>
                    <a:pt x="185" y="1"/>
                    <a:pt x="99" y="51"/>
                    <a:pt x="62" y="140"/>
                  </a:cubicBezTo>
                  <a:cubicBezTo>
                    <a:pt x="0" y="292"/>
                    <a:pt x="109" y="458"/>
                    <a:pt x="275" y="458"/>
                  </a:cubicBezTo>
                  <a:cubicBezTo>
                    <a:pt x="477" y="458"/>
                    <a:pt x="579" y="213"/>
                    <a:pt x="434" y="68"/>
                  </a:cubicBezTo>
                  <a:cubicBezTo>
                    <a:pt x="388" y="22"/>
                    <a:pt x="33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125395" y="4472944"/>
              <a:ext cx="46437" cy="46844"/>
            </a:xfrm>
            <a:custGeom>
              <a:avLst/>
              <a:gdLst/>
              <a:ahLst/>
              <a:cxnLst/>
              <a:rect l="l" t="t" r="r" b="b"/>
              <a:pathLst>
                <a:path w="456" h="460" extrusionOk="0">
                  <a:moveTo>
                    <a:pt x="228" y="1"/>
                  </a:moveTo>
                  <a:cubicBezTo>
                    <a:pt x="101" y="1"/>
                    <a:pt x="0" y="105"/>
                    <a:pt x="0" y="228"/>
                  </a:cubicBezTo>
                  <a:cubicBezTo>
                    <a:pt x="0" y="355"/>
                    <a:pt x="101" y="460"/>
                    <a:pt x="228" y="460"/>
                  </a:cubicBezTo>
                  <a:cubicBezTo>
                    <a:pt x="354" y="460"/>
                    <a:pt x="456" y="355"/>
                    <a:pt x="456" y="228"/>
                  </a:cubicBezTo>
                  <a:cubicBezTo>
                    <a:pt x="456" y="105"/>
                    <a:pt x="354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125395" y="4472944"/>
              <a:ext cx="46437" cy="46844"/>
            </a:xfrm>
            <a:custGeom>
              <a:avLst/>
              <a:gdLst/>
              <a:ahLst/>
              <a:cxnLst/>
              <a:rect l="l" t="t" r="r" b="b"/>
              <a:pathLst>
                <a:path w="456" h="460" extrusionOk="0">
                  <a:moveTo>
                    <a:pt x="456" y="228"/>
                  </a:moveTo>
                  <a:cubicBezTo>
                    <a:pt x="456" y="355"/>
                    <a:pt x="354" y="460"/>
                    <a:pt x="228" y="460"/>
                  </a:cubicBezTo>
                  <a:cubicBezTo>
                    <a:pt x="101" y="460"/>
                    <a:pt x="0" y="355"/>
                    <a:pt x="0" y="228"/>
                  </a:cubicBezTo>
                  <a:cubicBezTo>
                    <a:pt x="0" y="105"/>
                    <a:pt x="101" y="1"/>
                    <a:pt x="228" y="1"/>
                  </a:cubicBezTo>
                  <a:cubicBezTo>
                    <a:pt x="354" y="1"/>
                    <a:pt x="456" y="105"/>
                    <a:pt x="456" y="228"/>
                  </a:cubicBezTo>
                  <a:close/>
                </a:path>
              </a:pathLst>
            </a:custGeom>
            <a:solidFill>
              <a:srgbClr val="A68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113175" y="4469482"/>
              <a:ext cx="62323" cy="53667"/>
            </a:xfrm>
            <a:custGeom>
              <a:avLst/>
              <a:gdLst/>
              <a:ahLst/>
              <a:cxnLst/>
              <a:rect l="l" t="t" r="r" b="b"/>
              <a:pathLst>
                <a:path w="612" h="527" extrusionOk="0">
                  <a:moveTo>
                    <a:pt x="352" y="71"/>
                  </a:moveTo>
                  <a:cubicBezTo>
                    <a:pt x="456" y="71"/>
                    <a:pt x="543" y="158"/>
                    <a:pt x="543" y="262"/>
                  </a:cubicBezTo>
                  <a:cubicBezTo>
                    <a:pt x="543" y="380"/>
                    <a:pt x="447" y="457"/>
                    <a:pt x="347" y="457"/>
                  </a:cubicBezTo>
                  <a:cubicBezTo>
                    <a:pt x="299" y="457"/>
                    <a:pt x="250" y="440"/>
                    <a:pt x="211" y="400"/>
                  </a:cubicBezTo>
                  <a:cubicBezTo>
                    <a:pt x="91" y="280"/>
                    <a:pt x="178" y="71"/>
                    <a:pt x="352" y="71"/>
                  </a:cubicBezTo>
                  <a:close/>
                  <a:moveTo>
                    <a:pt x="347" y="0"/>
                  </a:moveTo>
                  <a:cubicBezTo>
                    <a:pt x="283" y="0"/>
                    <a:pt x="217" y="24"/>
                    <a:pt x="164" y="78"/>
                  </a:cubicBezTo>
                  <a:cubicBezTo>
                    <a:pt x="1" y="244"/>
                    <a:pt x="117" y="526"/>
                    <a:pt x="352" y="526"/>
                  </a:cubicBezTo>
                  <a:cubicBezTo>
                    <a:pt x="496" y="526"/>
                    <a:pt x="612" y="407"/>
                    <a:pt x="612" y="262"/>
                  </a:cubicBezTo>
                  <a:cubicBezTo>
                    <a:pt x="612" y="106"/>
                    <a:pt x="483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246886" y="3628720"/>
              <a:ext cx="576590" cy="721908"/>
            </a:xfrm>
            <a:custGeom>
              <a:avLst/>
              <a:gdLst/>
              <a:ahLst/>
              <a:cxnLst/>
              <a:rect l="l" t="t" r="r" b="b"/>
              <a:pathLst>
                <a:path w="5662" h="7089" extrusionOk="0">
                  <a:moveTo>
                    <a:pt x="2828" y="1"/>
                  </a:moveTo>
                  <a:cubicBezTo>
                    <a:pt x="2806" y="1"/>
                    <a:pt x="2784" y="1"/>
                    <a:pt x="2762" y="1"/>
                  </a:cubicBezTo>
                  <a:cubicBezTo>
                    <a:pt x="1218" y="38"/>
                    <a:pt x="0" y="1339"/>
                    <a:pt x="0" y="2883"/>
                  </a:cubicBezTo>
                  <a:lnTo>
                    <a:pt x="0" y="6964"/>
                  </a:lnTo>
                  <a:cubicBezTo>
                    <a:pt x="91" y="7047"/>
                    <a:pt x="206" y="7089"/>
                    <a:pt x="320" y="7089"/>
                  </a:cubicBezTo>
                  <a:cubicBezTo>
                    <a:pt x="425" y="7089"/>
                    <a:pt x="529" y="7055"/>
                    <a:pt x="615" y="6986"/>
                  </a:cubicBezTo>
                  <a:lnTo>
                    <a:pt x="636" y="6964"/>
                  </a:lnTo>
                  <a:lnTo>
                    <a:pt x="636" y="2828"/>
                  </a:lnTo>
                  <a:cubicBezTo>
                    <a:pt x="636" y="1614"/>
                    <a:pt x="1623" y="637"/>
                    <a:pt x="2830" y="637"/>
                  </a:cubicBezTo>
                  <a:cubicBezTo>
                    <a:pt x="2852" y="637"/>
                    <a:pt x="2874" y="637"/>
                    <a:pt x="2896" y="638"/>
                  </a:cubicBezTo>
                  <a:cubicBezTo>
                    <a:pt x="4089" y="670"/>
                    <a:pt x="5021" y="1682"/>
                    <a:pt x="5021" y="2875"/>
                  </a:cubicBezTo>
                  <a:lnTo>
                    <a:pt x="5021" y="3530"/>
                  </a:lnTo>
                  <a:cubicBezTo>
                    <a:pt x="5021" y="3551"/>
                    <a:pt x="5166" y="3569"/>
                    <a:pt x="5339" y="3569"/>
                  </a:cubicBezTo>
                  <a:cubicBezTo>
                    <a:pt x="5517" y="3569"/>
                    <a:pt x="5661" y="3551"/>
                    <a:pt x="5661" y="3530"/>
                  </a:cubicBezTo>
                  <a:cubicBezTo>
                    <a:pt x="5661" y="3522"/>
                    <a:pt x="5658" y="3519"/>
                    <a:pt x="5658" y="3515"/>
                  </a:cubicBezTo>
                  <a:lnTo>
                    <a:pt x="5658" y="2828"/>
                  </a:lnTo>
                  <a:cubicBezTo>
                    <a:pt x="5654" y="1263"/>
                    <a:pt x="4385" y="1"/>
                    <a:pt x="2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246886" y="3625155"/>
              <a:ext cx="576590" cy="729750"/>
            </a:xfrm>
            <a:custGeom>
              <a:avLst/>
              <a:gdLst/>
              <a:ahLst/>
              <a:cxnLst/>
              <a:rect l="l" t="t" r="r" b="b"/>
              <a:pathLst>
                <a:path w="5662" h="7166" extrusionOk="0">
                  <a:moveTo>
                    <a:pt x="5658" y="3550"/>
                  </a:moveTo>
                  <a:lnTo>
                    <a:pt x="5658" y="2863"/>
                  </a:lnTo>
                  <a:cubicBezTo>
                    <a:pt x="5654" y="1276"/>
                    <a:pt x="4349" y="0"/>
                    <a:pt x="2762" y="36"/>
                  </a:cubicBezTo>
                  <a:cubicBezTo>
                    <a:pt x="1218" y="73"/>
                    <a:pt x="0" y="1374"/>
                    <a:pt x="0" y="2918"/>
                  </a:cubicBezTo>
                  <a:lnTo>
                    <a:pt x="0" y="6999"/>
                  </a:lnTo>
                  <a:lnTo>
                    <a:pt x="0" y="6999"/>
                  </a:lnTo>
                  <a:cubicBezTo>
                    <a:pt x="174" y="7158"/>
                    <a:pt x="434" y="7165"/>
                    <a:pt x="615" y="7021"/>
                  </a:cubicBezTo>
                  <a:lnTo>
                    <a:pt x="636" y="6999"/>
                  </a:lnTo>
                  <a:lnTo>
                    <a:pt x="636" y="2863"/>
                  </a:lnTo>
                  <a:cubicBezTo>
                    <a:pt x="636" y="1627"/>
                    <a:pt x="1659" y="637"/>
                    <a:pt x="2896" y="673"/>
                  </a:cubicBezTo>
                  <a:cubicBezTo>
                    <a:pt x="4089" y="705"/>
                    <a:pt x="5021" y="1717"/>
                    <a:pt x="5021" y="2910"/>
                  </a:cubicBezTo>
                  <a:lnTo>
                    <a:pt x="5021" y="3565"/>
                  </a:lnTo>
                  <a:cubicBezTo>
                    <a:pt x="5021" y="3586"/>
                    <a:pt x="5166" y="3604"/>
                    <a:pt x="5339" y="3604"/>
                  </a:cubicBezTo>
                  <a:cubicBezTo>
                    <a:pt x="5517" y="3604"/>
                    <a:pt x="5661" y="3586"/>
                    <a:pt x="5661" y="3565"/>
                  </a:cubicBezTo>
                  <a:cubicBezTo>
                    <a:pt x="5661" y="3557"/>
                    <a:pt x="5658" y="3554"/>
                    <a:pt x="5658" y="355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243525" y="3625461"/>
              <a:ext cx="583209" cy="728731"/>
            </a:xfrm>
            <a:custGeom>
              <a:avLst/>
              <a:gdLst/>
              <a:ahLst/>
              <a:cxnLst/>
              <a:rect l="l" t="t" r="r" b="b"/>
              <a:pathLst>
                <a:path w="5727" h="7156" extrusionOk="0">
                  <a:moveTo>
                    <a:pt x="2861" y="65"/>
                  </a:moveTo>
                  <a:cubicBezTo>
                    <a:pt x="4400" y="65"/>
                    <a:pt x="5654" y="1313"/>
                    <a:pt x="5654" y="2860"/>
                  </a:cubicBezTo>
                  <a:lnTo>
                    <a:pt x="5654" y="3547"/>
                  </a:lnTo>
                  <a:cubicBezTo>
                    <a:pt x="5579" y="3562"/>
                    <a:pt x="5501" y="3570"/>
                    <a:pt x="5423" y="3570"/>
                  </a:cubicBezTo>
                  <a:cubicBezTo>
                    <a:pt x="5407" y="3570"/>
                    <a:pt x="5392" y="3570"/>
                    <a:pt x="5376" y="3569"/>
                  </a:cubicBezTo>
                  <a:cubicBezTo>
                    <a:pt x="5360" y="3570"/>
                    <a:pt x="5344" y="3570"/>
                    <a:pt x="5328" y="3570"/>
                  </a:cubicBezTo>
                  <a:cubicBezTo>
                    <a:pt x="5247" y="3570"/>
                    <a:pt x="5169" y="3562"/>
                    <a:pt x="5091" y="3547"/>
                  </a:cubicBezTo>
                  <a:lnTo>
                    <a:pt x="5091" y="2907"/>
                  </a:lnTo>
                  <a:cubicBezTo>
                    <a:pt x="5091" y="1689"/>
                    <a:pt x="4122" y="670"/>
                    <a:pt x="2929" y="634"/>
                  </a:cubicBezTo>
                  <a:cubicBezTo>
                    <a:pt x="2907" y="633"/>
                    <a:pt x="2885" y="633"/>
                    <a:pt x="2863" y="633"/>
                  </a:cubicBezTo>
                  <a:cubicBezTo>
                    <a:pt x="1639" y="633"/>
                    <a:pt x="637" y="1628"/>
                    <a:pt x="633" y="2860"/>
                  </a:cubicBezTo>
                  <a:lnTo>
                    <a:pt x="633" y="6981"/>
                  </a:lnTo>
                  <a:lnTo>
                    <a:pt x="626" y="6989"/>
                  </a:lnTo>
                  <a:cubicBezTo>
                    <a:pt x="546" y="7054"/>
                    <a:pt x="449" y="7087"/>
                    <a:pt x="352" y="7087"/>
                  </a:cubicBezTo>
                  <a:cubicBezTo>
                    <a:pt x="251" y="7087"/>
                    <a:pt x="150" y="7052"/>
                    <a:pt x="69" y="6981"/>
                  </a:cubicBezTo>
                  <a:lnTo>
                    <a:pt x="69" y="2915"/>
                  </a:lnTo>
                  <a:cubicBezTo>
                    <a:pt x="69" y="1378"/>
                    <a:pt x="1291" y="102"/>
                    <a:pt x="2795" y="66"/>
                  </a:cubicBezTo>
                  <a:cubicBezTo>
                    <a:pt x="2817" y="66"/>
                    <a:pt x="2839" y="65"/>
                    <a:pt x="2861" y="65"/>
                  </a:cubicBezTo>
                  <a:close/>
                  <a:moveTo>
                    <a:pt x="2864" y="0"/>
                  </a:moveTo>
                  <a:cubicBezTo>
                    <a:pt x="2840" y="0"/>
                    <a:pt x="2816" y="0"/>
                    <a:pt x="2791" y="1"/>
                  </a:cubicBezTo>
                  <a:cubicBezTo>
                    <a:pt x="1255" y="37"/>
                    <a:pt x="1" y="1342"/>
                    <a:pt x="1" y="2915"/>
                  </a:cubicBezTo>
                  <a:lnTo>
                    <a:pt x="1" y="6996"/>
                  </a:lnTo>
                  <a:cubicBezTo>
                    <a:pt x="1" y="7007"/>
                    <a:pt x="4" y="7014"/>
                    <a:pt x="11" y="7021"/>
                  </a:cubicBezTo>
                  <a:cubicBezTo>
                    <a:pt x="105" y="7108"/>
                    <a:pt x="225" y="7155"/>
                    <a:pt x="351" y="7155"/>
                  </a:cubicBezTo>
                  <a:cubicBezTo>
                    <a:pt x="467" y="7155"/>
                    <a:pt x="579" y="7115"/>
                    <a:pt x="669" y="7039"/>
                  </a:cubicBezTo>
                  <a:lnTo>
                    <a:pt x="691" y="7021"/>
                  </a:lnTo>
                  <a:cubicBezTo>
                    <a:pt x="698" y="7014"/>
                    <a:pt x="702" y="7007"/>
                    <a:pt x="702" y="6996"/>
                  </a:cubicBezTo>
                  <a:lnTo>
                    <a:pt x="702" y="2860"/>
                  </a:lnTo>
                  <a:cubicBezTo>
                    <a:pt x="705" y="1662"/>
                    <a:pt x="1678" y="698"/>
                    <a:pt x="2870" y="698"/>
                  </a:cubicBezTo>
                  <a:cubicBezTo>
                    <a:pt x="2889" y="698"/>
                    <a:pt x="2909" y="698"/>
                    <a:pt x="2929" y="699"/>
                  </a:cubicBezTo>
                  <a:cubicBezTo>
                    <a:pt x="4082" y="738"/>
                    <a:pt x="5022" y="1725"/>
                    <a:pt x="5022" y="2907"/>
                  </a:cubicBezTo>
                  <a:lnTo>
                    <a:pt x="5022" y="3558"/>
                  </a:lnTo>
                  <a:cubicBezTo>
                    <a:pt x="5022" y="3583"/>
                    <a:pt x="5022" y="3634"/>
                    <a:pt x="5376" y="3634"/>
                  </a:cubicBezTo>
                  <a:cubicBezTo>
                    <a:pt x="5727" y="3634"/>
                    <a:pt x="5727" y="3583"/>
                    <a:pt x="5727" y="3558"/>
                  </a:cubicBezTo>
                  <a:cubicBezTo>
                    <a:pt x="5727" y="3551"/>
                    <a:pt x="5727" y="3544"/>
                    <a:pt x="5723" y="3536"/>
                  </a:cubicBezTo>
                  <a:lnTo>
                    <a:pt x="5723" y="2860"/>
                  </a:lnTo>
                  <a:cubicBezTo>
                    <a:pt x="5723" y="1276"/>
                    <a:pt x="4440" y="0"/>
                    <a:pt x="2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175091" y="4412249"/>
              <a:ext cx="46131" cy="56417"/>
            </a:xfrm>
            <a:custGeom>
              <a:avLst/>
              <a:gdLst/>
              <a:ahLst/>
              <a:cxnLst/>
              <a:rect l="l" t="t" r="r" b="b"/>
              <a:pathLst>
                <a:path w="453" h="554" extrusionOk="0">
                  <a:moveTo>
                    <a:pt x="0" y="0"/>
                  </a:moveTo>
                  <a:lnTo>
                    <a:pt x="0" y="412"/>
                  </a:lnTo>
                  <a:cubicBezTo>
                    <a:pt x="0" y="488"/>
                    <a:pt x="101" y="553"/>
                    <a:pt x="228" y="553"/>
                  </a:cubicBezTo>
                  <a:cubicBezTo>
                    <a:pt x="351" y="553"/>
                    <a:pt x="452" y="488"/>
                    <a:pt x="452" y="412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175091" y="4412249"/>
              <a:ext cx="46131" cy="56417"/>
            </a:xfrm>
            <a:custGeom>
              <a:avLst/>
              <a:gdLst/>
              <a:ahLst/>
              <a:cxnLst/>
              <a:rect l="l" t="t" r="r" b="b"/>
              <a:pathLst>
                <a:path w="453" h="554" extrusionOk="0">
                  <a:moveTo>
                    <a:pt x="0" y="0"/>
                  </a:moveTo>
                  <a:lnTo>
                    <a:pt x="0" y="412"/>
                  </a:lnTo>
                  <a:lnTo>
                    <a:pt x="0" y="412"/>
                  </a:lnTo>
                  <a:cubicBezTo>
                    <a:pt x="0" y="488"/>
                    <a:pt x="101" y="553"/>
                    <a:pt x="228" y="553"/>
                  </a:cubicBezTo>
                  <a:cubicBezTo>
                    <a:pt x="351" y="553"/>
                    <a:pt x="452" y="488"/>
                    <a:pt x="452" y="412"/>
                  </a:cubicBezTo>
                  <a:lnTo>
                    <a:pt x="452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171731" y="4408889"/>
              <a:ext cx="53158" cy="63036"/>
            </a:xfrm>
            <a:custGeom>
              <a:avLst/>
              <a:gdLst/>
              <a:ahLst/>
              <a:cxnLst/>
              <a:rect l="l" t="t" r="r" b="b"/>
              <a:pathLst>
                <a:path w="522" h="619" extrusionOk="0">
                  <a:moveTo>
                    <a:pt x="453" y="66"/>
                  </a:moveTo>
                  <a:lnTo>
                    <a:pt x="453" y="445"/>
                  </a:lnTo>
                  <a:cubicBezTo>
                    <a:pt x="453" y="503"/>
                    <a:pt x="362" y="554"/>
                    <a:pt x="261" y="554"/>
                  </a:cubicBezTo>
                  <a:cubicBezTo>
                    <a:pt x="156" y="554"/>
                    <a:pt x="69" y="503"/>
                    <a:pt x="69" y="445"/>
                  </a:cubicBezTo>
                  <a:cubicBezTo>
                    <a:pt x="69" y="442"/>
                    <a:pt x="69" y="438"/>
                    <a:pt x="69" y="434"/>
                  </a:cubicBezTo>
                  <a:lnTo>
                    <a:pt x="66" y="66"/>
                  </a:lnTo>
                  <a:close/>
                  <a:moveTo>
                    <a:pt x="37" y="1"/>
                  </a:moveTo>
                  <a:cubicBezTo>
                    <a:pt x="19" y="1"/>
                    <a:pt x="1" y="15"/>
                    <a:pt x="1" y="33"/>
                  </a:cubicBezTo>
                  <a:lnTo>
                    <a:pt x="1" y="445"/>
                  </a:lnTo>
                  <a:cubicBezTo>
                    <a:pt x="1" y="445"/>
                    <a:pt x="1" y="449"/>
                    <a:pt x="1" y="453"/>
                  </a:cubicBezTo>
                  <a:cubicBezTo>
                    <a:pt x="8" y="547"/>
                    <a:pt x="120" y="619"/>
                    <a:pt x="261" y="619"/>
                  </a:cubicBezTo>
                  <a:cubicBezTo>
                    <a:pt x="409" y="619"/>
                    <a:pt x="521" y="543"/>
                    <a:pt x="521" y="445"/>
                  </a:cubicBezTo>
                  <a:lnTo>
                    <a:pt x="521" y="33"/>
                  </a:lnTo>
                  <a:cubicBezTo>
                    <a:pt x="521" y="15"/>
                    <a:pt x="50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175091" y="4397483"/>
              <a:ext cx="46131" cy="28819"/>
            </a:xfrm>
            <a:custGeom>
              <a:avLst/>
              <a:gdLst/>
              <a:ahLst/>
              <a:cxnLst/>
              <a:rect l="l" t="t" r="r" b="b"/>
              <a:pathLst>
                <a:path w="453" h="283" extrusionOk="0">
                  <a:moveTo>
                    <a:pt x="228" y="1"/>
                  </a:moveTo>
                  <a:cubicBezTo>
                    <a:pt x="101" y="1"/>
                    <a:pt x="0" y="62"/>
                    <a:pt x="0" y="142"/>
                  </a:cubicBezTo>
                  <a:cubicBezTo>
                    <a:pt x="0" y="221"/>
                    <a:pt x="101" y="283"/>
                    <a:pt x="228" y="283"/>
                  </a:cubicBezTo>
                  <a:cubicBezTo>
                    <a:pt x="351" y="283"/>
                    <a:pt x="452" y="221"/>
                    <a:pt x="452" y="142"/>
                  </a:cubicBezTo>
                  <a:cubicBezTo>
                    <a:pt x="452" y="62"/>
                    <a:pt x="351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171731" y="4393817"/>
              <a:ext cx="53158" cy="36151"/>
            </a:xfrm>
            <a:custGeom>
              <a:avLst/>
              <a:gdLst/>
              <a:ahLst/>
              <a:cxnLst/>
              <a:rect l="l" t="t" r="r" b="b"/>
              <a:pathLst>
                <a:path w="522" h="355" extrusionOk="0">
                  <a:moveTo>
                    <a:pt x="261" y="69"/>
                  </a:moveTo>
                  <a:cubicBezTo>
                    <a:pt x="366" y="69"/>
                    <a:pt x="453" y="120"/>
                    <a:pt x="453" y="178"/>
                  </a:cubicBezTo>
                  <a:cubicBezTo>
                    <a:pt x="453" y="235"/>
                    <a:pt x="366" y="286"/>
                    <a:pt x="261" y="286"/>
                  </a:cubicBezTo>
                  <a:cubicBezTo>
                    <a:pt x="156" y="286"/>
                    <a:pt x="69" y="235"/>
                    <a:pt x="69" y="178"/>
                  </a:cubicBezTo>
                  <a:cubicBezTo>
                    <a:pt x="69" y="120"/>
                    <a:pt x="156" y="69"/>
                    <a:pt x="261" y="69"/>
                  </a:cubicBezTo>
                  <a:close/>
                  <a:moveTo>
                    <a:pt x="261" y="0"/>
                  </a:moveTo>
                  <a:cubicBezTo>
                    <a:pt x="116" y="0"/>
                    <a:pt x="1" y="80"/>
                    <a:pt x="1" y="178"/>
                  </a:cubicBezTo>
                  <a:cubicBezTo>
                    <a:pt x="1" y="275"/>
                    <a:pt x="116" y="355"/>
                    <a:pt x="261" y="355"/>
                  </a:cubicBezTo>
                  <a:cubicBezTo>
                    <a:pt x="409" y="355"/>
                    <a:pt x="521" y="275"/>
                    <a:pt x="521" y="178"/>
                  </a:cubicBezTo>
                  <a:cubicBezTo>
                    <a:pt x="521" y="80"/>
                    <a:pt x="406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119794" y="4324976"/>
              <a:ext cx="156928" cy="124850"/>
            </a:xfrm>
            <a:custGeom>
              <a:avLst/>
              <a:gdLst/>
              <a:ahLst/>
              <a:cxnLst/>
              <a:rect l="l" t="t" r="r" b="b"/>
              <a:pathLst>
                <a:path w="1541" h="1226" extrusionOk="0">
                  <a:moveTo>
                    <a:pt x="1" y="0"/>
                  </a:moveTo>
                  <a:lnTo>
                    <a:pt x="1" y="908"/>
                  </a:lnTo>
                  <a:lnTo>
                    <a:pt x="5" y="908"/>
                  </a:lnTo>
                  <a:cubicBezTo>
                    <a:pt x="5" y="1085"/>
                    <a:pt x="348" y="1226"/>
                    <a:pt x="775" y="1226"/>
                  </a:cubicBezTo>
                  <a:cubicBezTo>
                    <a:pt x="1198" y="1226"/>
                    <a:pt x="1541" y="1085"/>
                    <a:pt x="1541" y="908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119794" y="4324976"/>
              <a:ext cx="156928" cy="124850"/>
            </a:xfrm>
            <a:custGeom>
              <a:avLst/>
              <a:gdLst/>
              <a:ahLst/>
              <a:cxnLst/>
              <a:rect l="l" t="t" r="r" b="b"/>
              <a:pathLst>
                <a:path w="1541" h="1226" extrusionOk="0">
                  <a:moveTo>
                    <a:pt x="1" y="0"/>
                  </a:moveTo>
                  <a:lnTo>
                    <a:pt x="1" y="908"/>
                  </a:lnTo>
                  <a:lnTo>
                    <a:pt x="5" y="908"/>
                  </a:lnTo>
                  <a:cubicBezTo>
                    <a:pt x="5" y="1085"/>
                    <a:pt x="348" y="1226"/>
                    <a:pt x="775" y="1226"/>
                  </a:cubicBezTo>
                  <a:cubicBezTo>
                    <a:pt x="1198" y="1226"/>
                    <a:pt x="1541" y="1085"/>
                    <a:pt x="1541" y="908"/>
                  </a:cubicBezTo>
                  <a:lnTo>
                    <a:pt x="1541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116535" y="4321309"/>
              <a:ext cx="163547" cy="131876"/>
            </a:xfrm>
            <a:custGeom>
              <a:avLst/>
              <a:gdLst/>
              <a:ahLst/>
              <a:cxnLst/>
              <a:rect l="l" t="t" r="r" b="b"/>
              <a:pathLst>
                <a:path w="1606" h="1295" extrusionOk="0">
                  <a:moveTo>
                    <a:pt x="1537" y="69"/>
                  </a:moveTo>
                  <a:lnTo>
                    <a:pt x="1537" y="947"/>
                  </a:lnTo>
                  <a:cubicBezTo>
                    <a:pt x="1537" y="1085"/>
                    <a:pt x="1244" y="1229"/>
                    <a:pt x="803" y="1229"/>
                  </a:cubicBezTo>
                  <a:cubicBezTo>
                    <a:pt x="366" y="1229"/>
                    <a:pt x="69" y="1081"/>
                    <a:pt x="69" y="947"/>
                  </a:cubicBezTo>
                  <a:cubicBezTo>
                    <a:pt x="69" y="944"/>
                    <a:pt x="69" y="937"/>
                    <a:pt x="66" y="933"/>
                  </a:cubicBezTo>
                  <a:lnTo>
                    <a:pt x="66" y="69"/>
                  </a:lnTo>
                  <a:close/>
                  <a:moveTo>
                    <a:pt x="33" y="0"/>
                  </a:moveTo>
                  <a:cubicBezTo>
                    <a:pt x="15" y="0"/>
                    <a:pt x="0" y="15"/>
                    <a:pt x="0" y="36"/>
                  </a:cubicBezTo>
                  <a:lnTo>
                    <a:pt x="0" y="944"/>
                  </a:lnTo>
                  <a:cubicBezTo>
                    <a:pt x="0" y="951"/>
                    <a:pt x="0" y="955"/>
                    <a:pt x="4" y="962"/>
                  </a:cubicBezTo>
                  <a:cubicBezTo>
                    <a:pt x="22" y="1150"/>
                    <a:pt x="366" y="1294"/>
                    <a:pt x="803" y="1294"/>
                  </a:cubicBezTo>
                  <a:cubicBezTo>
                    <a:pt x="1255" y="1294"/>
                    <a:pt x="1605" y="1143"/>
                    <a:pt x="1605" y="944"/>
                  </a:cubicBezTo>
                  <a:lnTo>
                    <a:pt x="1605" y="36"/>
                  </a:lnTo>
                  <a:cubicBezTo>
                    <a:pt x="1605" y="15"/>
                    <a:pt x="1591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120201" y="4291879"/>
              <a:ext cx="156215" cy="64462"/>
            </a:xfrm>
            <a:custGeom>
              <a:avLst/>
              <a:gdLst/>
              <a:ahLst/>
              <a:cxnLst/>
              <a:rect l="l" t="t" r="r" b="b"/>
              <a:pathLst>
                <a:path w="1534" h="633" extrusionOk="0">
                  <a:moveTo>
                    <a:pt x="767" y="0"/>
                  </a:moveTo>
                  <a:cubicBezTo>
                    <a:pt x="344" y="0"/>
                    <a:pt x="1" y="141"/>
                    <a:pt x="1" y="315"/>
                  </a:cubicBezTo>
                  <a:cubicBezTo>
                    <a:pt x="1" y="492"/>
                    <a:pt x="344" y="633"/>
                    <a:pt x="767" y="633"/>
                  </a:cubicBezTo>
                  <a:cubicBezTo>
                    <a:pt x="1190" y="633"/>
                    <a:pt x="1533" y="492"/>
                    <a:pt x="1533" y="315"/>
                  </a:cubicBezTo>
                  <a:cubicBezTo>
                    <a:pt x="1533" y="141"/>
                    <a:pt x="119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1116943" y="4288518"/>
              <a:ext cx="163140" cy="71183"/>
            </a:xfrm>
            <a:custGeom>
              <a:avLst/>
              <a:gdLst/>
              <a:ahLst/>
              <a:cxnLst/>
              <a:rect l="l" t="t" r="r" b="b"/>
              <a:pathLst>
                <a:path w="1602" h="699" extrusionOk="0">
                  <a:moveTo>
                    <a:pt x="799" y="66"/>
                  </a:moveTo>
                  <a:cubicBezTo>
                    <a:pt x="1240" y="66"/>
                    <a:pt x="1533" y="210"/>
                    <a:pt x="1533" y="348"/>
                  </a:cubicBezTo>
                  <a:cubicBezTo>
                    <a:pt x="1533" y="485"/>
                    <a:pt x="1240" y="630"/>
                    <a:pt x="799" y="630"/>
                  </a:cubicBezTo>
                  <a:cubicBezTo>
                    <a:pt x="362" y="630"/>
                    <a:pt x="65" y="485"/>
                    <a:pt x="65" y="348"/>
                  </a:cubicBezTo>
                  <a:cubicBezTo>
                    <a:pt x="65" y="214"/>
                    <a:pt x="362" y="66"/>
                    <a:pt x="799" y="66"/>
                  </a:cubicBezTo>
                  <a:close/>
                  <a:moveTo>
                    <a:pt x="799" y="1"/>
                  </a:moveTo>
                  <a:cubicBezTo>
                    <a:pt x="351" y="1"/>
                    <a:pt x="0" y="152"/>
                    <a:pt x="0" y="348"/>
                  </a:cubicBezTo>
                  <a:cubicBezTo>
                    <a:pt x="0" y="546"/>
                    <a:pt x="351" y="698"/>
                    <a:pt x="799" y="698"/>
                  </a:cubicBezTo>
                  <a:cubicBezTo>
                    <a:pt x="1251" y="698"/>
                    <a:pt x="1601" y="546"/>
                    <a:pt x="1601" y="348"/>
                  </a:cubicBezTo>
                  <a:cubicBezTo>
                    <a:pt x="1601" y="152"/>
                    <a:pt x="1251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139754" y="4299924"/>
              <a:ext cx="117518" cy="48372"/>
            </a:xfrm>
            <a:custGeom>
              <a:avLst/>
              <a:gdLst/>
              <a:ahLst/>
              <a:cxnLst/>
              <a:rect l="l" t="t" r="r" b="b"/>
              <a:pathLst>
                <a:path w="1154" h="475" extrusionOk="0">
                  <a:moveTo>
                    <a:pt x="575" y="1"/>
                  </a:moveTo>
                  <a:cubicBezTo>
                    <a:pt x="257" y="1"/>
                    <a:pt x="0" y="105"/>
                    <a:pt x="0" y="236"/>
                  </a:cubicBezTo>
                  <a:cubicBezTo>
                    <a:pt x="0" y="369"/>
                    <a:pt x="257" y="474"/>
                    <a:pt x="575" y="474"/>
                  </a:cubicBezTo>
                  <a:cubicBezTo>
                    <a:pt x="893" y="474"/>
                    <a:pt x="1153" y="369"/>
                    <a:pt x="1153" y="236"/>
                  </a:cubicBezTo>
                  <a:cubicBezTo>
                    <a:pt x="1153" y="105"/>
                    <a:pt x="893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136393" y="4296258"/>
              <a:ext cx="124137" cy="55296"/>
            </a:xfrm>
            <a:custGeom>
              <a:avLst/>
              <a:gdLst/>
              <a:ahLst/>
              <a:cxnLst/>
              <a:rect l="l" t="t" r="r" b="b"/>
              <a:pathLst>
                <a:path w="1219" h="543" extrusionOk="0">
                  <a:moveTo>
                    <a:pt x="608" y="69"/>
                  </a:moveTo>
                  <a:cubicBezTo>
                    <a:pt x="930" y="69"/>
                    <a:pt x="1150" y="178"/>
                    <a:pt x="1150" y="272"/>
                  </a:cubicBezTo>
                  <a:cubicBezTo>
                    <a:pt x="1150" y="369"/>
                    <a:pt x="930" y="474"/>
                    <a:pt x="608" y="474"/>
                  </a:cubicBezTo>
                  <a:cubicBezTo>
                    <a:pt x="290" y="474"/>
                    <a:pt x="66" y="369"/>
                    <a:pt x="66" y="272"/>
                  </a:cubicBezTo>
                  <a:cubicBezTo>
                    <a:pt x="66" y="178"/>
                    <a:pt x="290" y="69"/>
                    <a:pt x="608" y="69"/>
                  </a:cubicBezTo>
                  <a:close/>
                  <a:moveTo>
                    <a:pt x="608" y="0"/>
                  </a:moveTo>
                  <a:cubicBezTo>
                    <a:pt x="261" y="0"/>
                    <a:pt x="1" y="116"/>
                    <a:pt x="1" y="272"/>
                  </a:cubicBezTo>
                  <a:cubicBezTo>
                    <a:pt x="1" y="427"/>
                    <a:pt x="261" y="543"/>
                    <a:pt x="608" y="543"/>
                  </a:cubicBezTo>
                  <a:cubicBezTo>
                    <a:pt x="955" y="543"/>
                    <a:pt x="1219" y="427"/>
                    <a:pt x="1219" y="272"/>
                  </a:cubicBezTo>
                  <a:cubicBezTo>
                    <a:pt x="1219" y="120"/>
                    <a:pt x="955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1" name="Google Shape;771;p19"/>
            <p:cNvGrpSpPr/>
            <p:nvPr/>
          </p:nvGrpSpPr>
          <p:grpSpPr>
            <a:xfrm>
              <a:off x="1460675" y="4270345"/>
              <a:ext cx="908266" cy="450730"/>
              <a:chOff x="1290268" y="4293304"/>
              <a:chExt cx="923035" cy="458059"/>
            </a:xfrm>
          </p:grpSpPr>
          <p:sp>
            <p:nvSpPr>
              <p:cNvPr id="772" name="Google Shape;772;p19"/>
              <p:cNvSpPr/>
              <p:nvPr/>
            </p:nvSpPr>
            <p:spPr>
              <a:xfrm>
                <a:off x="1504227" y="4628346"/>
                <a:ext cx="511415" cy="119758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176" extrusionOk="0">
                    <a:moveTo>
                      <a:pt x="2512" y="0"/>
                    </a:moveTo>
                    <a:cubicBezTo>
                      <a:pt x="1124" y="0"/>
                      <a:pt x="0" y="264"/>
                      <a:pt x="0" y="586"/>
                    </a:cubicBezTo>
                    <a:cubicBezTo>
                      <a:pt x="0" y="911"/>
                      <a:pt x="1124" y="1175"/>
                      <a:pt x="2512" y="1175"/>
                    </a:cubicBezTo>
                    <a:cubicBezTo>
                      <a:pt x="3897" y="1175"/>
                      <a:pt x="5021" y="911"/>
                      <a:pt x="5021" y="586"/>
                    </a:cubicBezTo>
                    <a:cubicBezTo>
                      <a:pt x="5021" y="264"/>
                      <a:pt x="3897" y="0"/>
                      <a:pt x="2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1500459" y="4624578"/>
                <a:ext cx="518849" cy="12678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245" extrusionOk="0">
                    <a:moveTo>
                      <a:pt x="2543" y="69"/>
                    </a:moveTo>
                    <a:cubicBezTo>
                      <a:pt x="3200" y="69"/>
                      <a:pt x="3858" y="130"/>
                      <a:pt x="4350" y="250"/>
                    </a:cubicBezTo>
                    <a:cubicBezTo>
                      <a:pt x="4776" y="355"/>
                      <a:pt x="5026" y="493"/>
                      <a:pt x="5026" y="626"/>
                    </a:cubicBezTo>
                    <a:cubicBezTo>
                      <a:pt x="5026" y="764"/>
                      <a:pt x="4747" y="908"/>
                      <a:pt x="4285" y="1013"/>
                    </a:cubicBezTo>
                    <a:cubicBezTo>
                      <a:pt x="3799" y="1123"/>
                      <a:pt x="3174" y="1177"/>
                      <a:pt x="2549" y="1177"/>
                    </a:cubicBezTo>
                    <a:cubicBezTo>
                      <a:pt x="1894" y="1177"/>
                      <a:pt x="1240" y="1117"/>
                      <a:pt x="749" y="999"/>
                    </a:cubicBezTo>
                    <a:cubicBezTo>
                      <a:pt x="323" y="894"/>
                      <a:pt x="70" y="757"/>
                      <a:pt x="70" y="623"/>
                    </a:cubicBezTo>
                    <a:cubicBezTo>
                      <a:pt x="73" y="485"/>
                      <a:pt x="352" y="337"/>
                      <a:pt x="814" y="232"/>
                    </a:cubicBezTo>
                    <a:cubicBezTo>
                      <a:pt x="1298" y="123"/>
                      <a:pt x="1920" y="69"/>
                      <a:pt x="2543" y="69"/>
                    </a:cubicBezTo>
                    <a:close/>
                    <a:moveTo>
                      <a:pt x="2550" y="1"/>
                    </a:moveTo>
                    <a:cubicBezTo>
                      <a:pt x="1920" y="1"/>
                      <a:pt x="1289" y="56"/>
                      <a:pt x="800" y="167"/>
                    </a:cubicBezTo>
                    <a:cubicBezTo>
                      <a:pt x="279" y="283"/>
                      <a:pt x="4" y="442"/>
                      <a:pt x="4" y="623"/>
                    </a:cubicBezTo>
                    <a:cubicBezTo>
                      <a:pt x="1" y="796"/>
                      <a:pt x="254" y="948"/>
                      <a:pt x="731" y="1064"/>
                    </a:cubicBezTo>
                    <a:cubicBezTo>
                      <a:pt x="1226" y="1183"/>
                      <a:pt x="1888" y="1245"/>
                      <a:pt x="2549" y="1245"/>
                    </a:cubicBezTo>
                    <a:cubicBezTo>
                      <a:pt x="3178" y="1245"/>
                      <a:pt x="3811" y="1190"/>
                      <a:pt x="4299" y="1082"/>
                    </a:cubicBezTo>
                    <a:cubicBezTo>
                      <a:pt x="4816" y="963"/>
                      <a:pt x="5094" y="807"/>
                      <a:pt x="5094" y="626"/>
                    </a:cubicBezTo>
                    <a:cubicBezTo>
                      <a:pt x="5094" y="453"/>
                      <a:pt x="4841" y="301"/>
                      <a:pt x="4364" y="182"/>
                    </a:cubicBezTo>
                    <a:cubicBezTo>
                      <a:pt x="3870" y="62"/>
                      <a:pt x="3211" y="1"/>
                      <a:pt x="2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1380903" y="4548099"/>
                <a:ext cx="758365" cy="177906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747" extrusionOk="0">
                    <a:moveTo>
                      <a:pt x="7447" y="875"/>
                    </a:moveTo>
                    <a:cubicBezTo>
                      <a:pt x="7447" y="1356"/>
                      <a:pt x="5780" y="1746"/>
                      <a:pt x="3723" y="1746"/>
                    </a:cubicBezTo>
                    <a:cubicBezTo>
                      <a:pt x="1667" y="1746"/>
                      <a:pt x="0" y="1356"/>
                      <a:pt x="0" y="875"/>
                    </a:cubicBezTo>
                    <a:cubicBezTo>
                      <a:pt x="0" y="391"/>
                      <a:pt x="1667" y="0"/>
                      <a:pt x="3723" y="0"/>
                    </a:cubicBezTo>
                    <a:cubicBezTo>
                      <a:pt x="5780" y="0"/>
                      <a:pt x="7447" y="391"/>
                      <a:pt x="7447" y="8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1464001" y="4567957"/>
                <a:ext cx="591763" cy="13849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360" extrusionOk="0">
                    <a:moveTo>
                      <a:pt x="2907" y="0"/>
                    </a:moveTo>
                    <a:cubicBezTo>
                      <a:pt x="1302" y="0"/>
                      <a:pt x="1" y="304"/>
                      <a:pt x="1" y="680"/>
                    </a:cubicBezTo>
                    <a:cubicBezTo>
                      <a:pt x="1" y="1056"/>
                      <a:pt x="1302" y="1360"/>
                      <a:pt x="2907" y="1360"/>
                    </a:cubicBezTo>
                    <a:cubicBezTo>
                      <a:pt x="4512" y="1360"/>
                      <a:pt x="5810" y="1056"/>
                      <a:pt x="5810" y="680"/>
                    </a:cubicBezTo>
                    <a:cubicBezTo>
                      <a:pt x="5810" y="304"/>
                      <a:pt x="4512" y="0"/>
                      <a:pt x="29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1460335" y="4564393"/>
                <a:ext cx="599095" cy="145420"/>
              </a:xfrm>
              <a:custGeom>
                <a:avLst/>
                <a:gdLst/>
                <a:ahLst/>
                <a:cxnLst/>
                <a:rect l="l" t="t" r="r" b="b"/>
                <a:pathLst>
                  <a:path w="5883" h="1428" extrusionOk="0">
                    <a:moveTo>
                      <a:pt x="2943" y="68"/>
                    </a:moveTo>
                    <a:cubicBezTo>
                      <a:pt x="3703" y="68"/>
                      <a:pt x="4458" y="137"/>
                      <a:pt x="5026" y="274"/>
                    </a:cubicBezTo>
                    <a:cubicBezTo>
                      <a:pt x="5528" y="397"/>
                      <a:pt x="5814" y="552"/>
                      <a:pt x="5814" y="715"/>
                    </a:cubicBezTo>
                    <a:cubicBezTo>
                      <a:pt x="5814" y="878"/>
                      <a:pt x="5488" y="1048"/>
                      <a:pt x="4950" y="1170"/>
                    </a:cubicBezTo>
                    <a:cubicBezTo>
                      <a:pt x="4391" y="1297"/>
                      <a:pt x="3670" y="1359"/>
                      <a:pt x="2950" y="1359"/>
                    </a:cubicBezTo>
                    <a:cubicBezTo>
                      <a:pt x="2189" y="1359"/>
                      <a:pt x="1428" y="1290"/>
                      <a:pt x="858" y="1152"/>
                    </a:cubicBezTo>
                    <a:cubicBezTo>
                      <a:pt x="359" y="1029"/>
                      <a:pt x="70" y="878"/>
                      <a:pt x="73" y="711"/>
                    </a:cubicBezTo>
                    <a:cubicBezTo>
                      <a:pt x="73" y="549"/>
                      <a:pt x="395" y="379"/>
                      <a:pt x="937" y="256"/>
                    </a:cubicBezTo>
                    <a:cubicBezTo>
                      <a:pt x="1497" y="129"/>
                      <a:pt x="2220" y="68"/>
                      <a:pt x="2943" y="68"/>
                    </a:cubicBezTo>
                    <a:close/>
                    <a:moveTo>
                      <a:pt x="2943" y="0"/>
                    </a:moveTo>
                    <a:cubicBezTo>
                      <a:pt x="2214" y="0"/>
                      <a:pt x="1484" y="64"/>
                      <a:pt x="919" y="191"/>
                    </a:cubicBezTo>
                    <a:cubicBezTo>
                      <a:pt x="319" y="325"/>
                      <a:pt x="4" y="505"/>
                      <a:pt x="4" y="711"/>
                    </a:cubicBezTo>
                    <a:cubicBezTo>
                      <a:pt x="1" y="910"/>
                      <a:pt x="294" y="1084"/>
                      <a:pt x="843" y="1217"/>
                    </a:cubicBezTo>
                    <a:cubicBezTo>
                      <a:pt x="1414" y="1358"/>
                      <a:pt x="2177" y="1427"/>
                      <a:pt x="2943" y="1427"/>
                    </a:cubicBezTo>
                    <a:cubicBezTo>
                      <a:pt x="3670" y="1427"/>
                      <a:pt x="4400" y="1366"/>
                      <a:pt x="4964" y="1236"/>
                    </a:cubicBezTo>
                    <a:cubicBezTo>
                      <a:pt x="5564" y="1102"/>
                      <a:pt x="5882" y="921"/>
                      <a:pt x="5882" y="715"/>
                    </a:cubicBezTo>
                    <a:cubicBezTo>
                      <a:pt x="5882" y="520"/>
                      <a:pt x="5593" y="346"/>
                      <a:pt x="5044" y="209"/>
                    </a:cubicBezTo>
                    <a:cubicBezTo>
                      <a:pt x="4472" y="70"/>
                      <a:pt x="3708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1477647" y="4570911"/>
                <a:ext cx="564471" cy="132284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1299" extrusionOk="0">
                    <a:moveTo>
                      <a:pt x="966" y="1059"/>
                    </a:moveTo>
                    <a:cubicBezTo>
                      <a:pt x="1928" y="1291"/>
                      <a:pt x="3514" y="1298"/>
                      <a:pt x="4516" y="1074"/>
                    </a:cubicBezTo>
                    <a:cubicBezTo>
                      <a:pt x="5514" y="850"/>
                      <a:pt x="5543" y="477"/>
                      <a:pt x="4581" y="242"/>
                    </a:cubicBezTo>
                    <a:cubicBezTo>
                      <a:pt x="3619" y="7"/>
                      <a:pt x="2029" y="0"/>
                      <a:pt x="1031" y="228"/>
                    </a:cubicBezTo>
                    <a:cubicBezTo>
                      <a:pt x="33" y="452"/>
                      <a:pt x="1" y="824"/>
                      <a:pt x="966" y="105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1404020" y="4588528"/>
                <a:ext cx="80755" cy="5020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493" extrusionOk="0">
                    <a:moveTo>
                      <a:pt x="792" y="1"/>
                    </a:moveTo>
                    <a:lnTo>
                      <a:pt x="792" y="1"/>
                    </a:lnTo>
                    <a:cubicBezTo>
                      <a:pt x="655" y="22"/>
                      <a:pt x="521" y="55"/>
                      <a:pt x="388" y="98"/>
                    </a:cubicBezTo>
                    <a:cubicBezTo>
                      <a:pt x="294" y="127"/>
                      <a:pt x="207" y="171"/>
                      <a:pt x="120" y="221"/>
                    </a:cubicBezTo>
                    <a:cubicBezTo>
                      <a:pt x="66" y="250"/>
                      <a:pt x="26" y="297"/>
                      <a:pt x="8" y="359"/>
                    </a:cubicBezTo>
                    <a:cubicBezTo>
                      <a:pt x="1" y="402"/>
                      <a:pt x="33" y="453"/>
                      <a:pt x="113" y="492"/>
                    </a:cubicBezTo>
                    <a:cubicBezTo>
                      <a:pt x="149" y="445"/>
                      <a:pt x="192" y="402"/>
                      <a:pt x="236" y="362"/>
                    </a:cubicBezTo>
                    <a:cubicBezTo>
                      <a:pt x="286" y="319"/>
                      <a:pt x="341" y="279"/>
                      <a:pt x="398" y="243"/>
                    </a:cubicBezTo>
                    <a:cubicBezTo>
                      <a:pt x="456" y="203"/>
                      <a:pt x="521" y="163"/>
                      <a:pt x="590" y="124"/>
                    </a:cubicBezTo>
                    <a:cubicBezTo>
                      <a:pt x="659" y="84"/>
                      <a:pt x="727" y="44"/>
                      <a:pt x="7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1341492" y="4572031"/>
                <a:ext cx="686266" cy="153873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1511" extrusionOk="0">
                    <a:moveTo>
                      <a:pt x="6739" y="1258"/>
                    </a:moveTo>
                    <a:lnTo>
                      <a:pt x="6692" y="1265"/>
                    </a:lnTo>
                    <a:cubicBezTo>
                      <a:pt x="6636" y="1278"/>
                      <a:pt x="6579" y="1290"/>
                      <a:pt x="6521" y="1302"/>
                    </a:cubicBezTo>
                    <a:lnTo>
                      <a:pt x="6521" y="1302"/>
                    </a:lnTo>
                    <a:cubicBezTo>
                      <a:pt x="6595" y="1288"/>
                      <a:pt x="6668" y="1273"/>
                      <a:pt x="6739" y="1258"/>
                    </a:cubicBezTo>
                    <a:close/>
                    <a:moveTo>
                      <a:pt x="1573" y="0"/>
                    </a:moveTo>
                    <a:lnTo>
                      <a:pt x="1526" y="11"/>
                    </a:lnTo>
                    <a:cubicBezTo>
                      <a:pt x="44" y="344"/>
                      <a:pt x="0" y="897"/>
                      <a:pt x="1428" y="1244"/>
                    </a:cubicBezTo>
                    <a:cubicBezTo>
                      <a:pt x="2157" y="1421"/>
                      <a:pt x="3131" y="1511"/>
                      <a:pt x="4106" y="1511"/>
                    </a:cubicBezTo>
                    <a:cubicBezTo>
                      <a:pt x="4965" y="1511"/>
                      <a:pt x="5825" y="1441"/>
                      <a:pt x="6521" y="1302"/>
                    </a:cubicBezTo>
                    <a:lnTo>
                      <a:pt x="6521" y="1302"/>
                    </a:lnTo>
                    <a:cubicBezTo>
                      <a:pt x="5844" y="1427"/>
                      <a:pt x="5025" y="1490"/>
                      <a:pt x="4208" y="1490"/>
                    </a:cubicBezTo>
                    <a:cubicBezTo>
                      <a:pt x="3228" y="1490"/>
                      <a:pt x="2250" y="1400"/>
                      <a:pt x="1518" y="1222"/>
                    </a:cubicBezTo>
                    <a:cubicBezTo>
                      <a:pt x="105" y="879"/>
                      <a:pt x="134" y="336"/>
                      <a:pt x="1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887030" y="4559810"/>
                <a:ext cx="152141" cy="3218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316" extrusionOk="0">
                    <a:moveTo>
                      <a:pt x="286" y="1"/>
                    </a:moveTo>
                    <a:cubicBezTo>
                      <a:pt x="485" y="88"/>
                      <a:pt x="1" y="88"/>
                      <a:pt x="1" y="88"/>
                    </a:cubicBezTo>
                    <a:cubicBezTo>
                      <a:pt x="373" y="142"/>
                      <a:pt x="742" y="221"/>
                      <a:pt x="1107" y="315"/>
                    </a:cubicBezTo>
                    <a:cubicBezTo>
                      <a:pt x="1107" y="315"/>
                      <a:pt x="1042" y="265"/>
                      <a:pt x="1053" y="210"/>
                    </a:cubicBezTo>
                    <a:cubicBezTo>
                      <a:pt x="1056" y="199"/>
                      <a:pt x="1082" y="194"/>
                      <a:pt x="1119" y="194"/>
                    </a:cubicBezTo>
                    <a:cubicBezTo>
                      <a:pt x="1243" y="194"/>
                      <a:pt x="1494" y="243"/>
                      <a:pt x="1494" y="243"/>
                    </a:cubicBezTo>
                    <a:cubicBezTo>
                      <a:pt x="1063" y="66"/>
                      <a:pt x="286" y="1"/>
                      <a:pt x="2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1377135" y="4544739"/>
                <a:ext cx="765799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1812" extrusionOk="0">
                    <a:moveTo>
                      <a:pt x="3759" y="69"/>
                    </a:moveTo>
                    <a:cubicBezTo>
                      <a:pt x="4733" y="69"/>
                      <a:pt x="5704" y="157"/>
                      <a:pt x="6432" y="333"/>
                    </a:cubicBezTo>
                    <a:cubicBezTo>
                      <a:pt x="7083" y="492"/>
                      <a:pt x="7448" y="698"/>
                      <a:pt x="7448" y="908"/>
                    </a:cubicBezTo>
                    <a:cubicBezTo>
                      <a:pt x="7448" y="1125"/>
                      <a:pt x="7043" y="1342"/>
                      <a:pt x="6334" y="1501"/>
                    </a:cubicBezTo>
                    <a:cubicBezTo>
                      <a:pt x="5615" y="1663"/>
                      <a:pt x="4686" y="1744"/>
                      <a:pt x="3758" y="1744"/>
                    </a:cubicBezTo>
                    <a:cubicBezTo>
                      <a:pt x="2785" y="1744"/>
                      <a:pt x="1813" y="1655"/>
                      <a:pt x="1085" y="1479"/>
                    </a:cubicBezTo>
                    <a:cubicBezTo>
                      <a:pt x="438" y="1320"/>
                      <a:pt x="70" y="1114"/>
                      <a:pt x="70" y="904"/>
                    </a:cubicBezTo>
                    <a:cubicBezTo>
                      <a:pt x="70" y="687"/>
                      <a:pt x="478" y="471"/>
                      <a:pt x="1183" y="311"/>
                    </a:cubicBezTo>
                    <a:cubicBezTo>
                      <a:pt x="1903" y="149"/>
                      <a:pt x="2832" y="69"/>
                      <a:pt x="3759" y="69"/>
                    </a:cubicBezTo>
                    <a:close/>
                    <a:moveTo>
                      <a:pt x="3761" y="1"/>
                    </a:moveTo>
                    <a:cubicBezTo>
                      <a:pt x="2827" y="1"/>
                      <a:pt x="1892" y="82"/>
                      <a:pt x="1168" y="246"/>
                    </a:cubicBezTo>
                    <a:cubicBezTo>
                      <a:pt x="417" y="416"/>
                      <a:pt x="4" y="648"/>
                      <a:pt x="1" y="904"/>
                    </a:cubicBezTo>
                    <a:cubicBezTo>
                      <a:pt x="1" y="1154"/>
                      <a:pt x="370" y="1374"/>
                      <a:pt x="1071" y="1544"/>
                    </a:cubicBezTo>
                    <a:cubicBezTo>
                      <a:pt x="1801" y="1721"/>
                      <a:pt x="2781" y="1812"/>
                      <a:pt x="3760" y="1812"/>
                    </a:cubicBezTo>
                    <a:cubicBezTo>
                      <a:pt x="4693" y="1812"/>
                      <a:pt x="5626" y="1732"/>
                      <a:pt x="6349" y="1566"/>
                    </a:cubicBezTo>
                    <a:cubicBezTo>
                      <a:pt x="7101" y="1400"/>
                      <a:pt x="7513" y="1165"/>
                      <a:pt x="7516" y="908"/>
                    </a:cubicBezTo>
                    <a:cubicBezTo>
                      <a:pt x="7520" y="659"/>
                      <a:pt x="7151" y="438"/>
                      <a:pt x="6450" y="268"/>
                    </a:cubicBezTo>
                    <a:cubicBezTo>
                      <a:pt x="5719" y="90"/>
                      <a:pt x="4741" y="1"/>
                      <a:pt x="3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594759" y="4530991"/>
                <a:ext cx="512841" cy="13880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363" extrusionOk="0">
                    <a:moveTo>
                      <a:pt x="3711" y="0"/>
                    </a:moveTo>
                    <a:cubicBezTo>
                      <a:pt x="3334" y="0"/>
                      <a:pt x="2898" y="31"/>
                      <a:pt x="2437" y="96"/>
                    </a:cubicBezTo>
                    <a:cubicBezTo>
                      <a:pt x="1070" y="287"/>
                      <a:pt x="0" y="707"/>
                      <a:pt x="47" y="1032"/>
                    </a:cubicBezTo>
                    <a:cubicBezTo>
                      <a:pt x="78" y="1245"/>
                      <a:pt x="589" y="1363"/>
                      <a:pt x="1325" y="1363"/>
                    </a:cubicBezTo>
                    <a:cubicBezTo>
                      <a:pt x="1702" y="1363"/>
                      <a:pt x="2138" y="1332"/>
                      <a:pt x="2599" y="1267"/>
                    </a:cubicBezTo>
                    <a:cubicBezTo>
                      <a:pt x="3966" y="1075"/>
                      <a:pt x="5036" y="656"/>
                      <a:pt x="4989" y="331"/>
                    </a:cubicBezTo>
                    <a:cubicBezTo>
                      <a:pt x="4958" y="118"/>
                      <a:pt x="4448" y="0"/>
                      <a:pt x="3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586612" y="4531602"/>
                <a:ext cx="515489" cy="145726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1431" extrusionOk="0">
                    <a:moveTo>
                      <a:pt x="3724" y="68"/>
                    </a:moveTo>
                    <a:cubicBezTo>
                      <a:pt x="3901" y="68"/>
                      <a:pt x="4064" y="75"/>
                      <a:pt x="4216" y="86"/>
                    </a:cubicBezTo>
                    <a:cubicBezTo>
                      <a:pt x="4671" y="130"/>
                      <a:pt x="4953" y="238"/>
                      <a:pt x="4971" y="372"/>
                    </a:cubicBezTo>
                    <a:cubicBezTo>
                      <a:pt x="4989" y="506"/>
                      <a:pt x="4751" y="686"/>
                      <a:pt x="4332" y="849"/>
                    </a:cubicBezTo>
                    <a:cubicBezTo>
                      <a:pt x="3548" y="1158"/>
                      <a:pt x="2308" y="1361"/>
                      <a:pt x="1343" y="1361"/>
                    </a:cubicBezTo>
                    <a:cubicBezTo>
                      <a:pt x="1168" y="1361"/>
                      <a:pt x="1003" y="1354"/>
                      <a:pt x="850" y="1341"/>
                    </a:cubicBezTo>
                    <a:cubicBezTo>
                      <a:pt x="398" y="1301"/>
                      <a:pt x="113" y="1192"/>
                      <a:pt x="95" y="1059"/>
                    </a:cubicBezTo>
                    <a:cubicBezTo>
                      <a:pt x="77" y="925"/>
                      <a:pt x="315" y="744"/>
                      <a:pt x="738" y="581"/>
                    </a:cubicBezTo>
                    <a:cubicBezTo>
                      <a:pt x="1519" y="274"/>
                      <a:pt x="2763" y="68"/>
                      <a:pt x="3724" y="68"/>
                    </a:cubicBezTo>
                    <a:close/>
                    <a:moveTo>
                      <a:pt x="3729" y="1"/>
                    </a:moveTo>
                    <a:cubicBezTo>
                      <a:pt x="2755" y="1"/>
                      <a:pt x="1501" y="207"/>
                      <a:pt x="709" y="516"/>
                    </a:cubicBezTo>
                    <a:cubicBezTo>
                      <a:pt x="239" y="701"/>
                      <a:pt x="1" y="892"/>
                      <a:pt x="26" y="1069"/>
                    </a:cubicBezTo>
                    <a:cubicBezTo>
                      <a:pt x="51" y="1243"/>
                      <a:pt x="333" y="1366"/>
                      <a:pt x="843" y="1409"/>
                    </a:cubicBezTo>
                    <a:cubicBezTo>
                      <a:pt x="999" y="1424"/>
                      <a:pt x="1165" y="1431"/>
                      <a:pt x="1338" y="1431"/>
                    </a:cubicBezTo>
                    <a:cubicBezTo>
                      <a:pt x="2314" y="1431"/>
                      <a:pt x="3565" y="1221"/>
                      <a:pt x="4353" y="910"/>
                    </a:cubicBezTo>
                    <a:cubicBezTo>
                      <a:pt x="4827" y="726"/>
                      <a:pt x="5062" y="538"/>
                      <a:pt x="5036" y="361"/>
                    </a:cubicBezTo>
                    <a:cubicBezTo>
                      <a:pt x="5011" y="184"/>
                      <a:pt x="4729" y="65"/>
                      <a:pt x="4219" y="21"/>
                    </a:cubicBezTo>
                    <a:cubicBezTo>
                      <a:pt x="4068" y="7"/>
                      <a:pt x="3903" y="1"/>
                      <a:pt x="3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452290" y="4436894"/>
                <a:ext cx="760300" cy="234933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2307" extrusionOk="0">
                    <a:moveTo>
                      <a:pt x="7397" y="637"/>
                    </a:moveTo>
                    <a:cubicBezTo>
                      <a:pt x="7465" y="1117"/>
                      <a:pt x="5878" y="1736"/>
                      <a:pt x="3854" y="2021"/>
                    </a:cubicBezTo>
                    <a:cubicBezTo>
                      <a:pt x="1829" y="2307"/>
                      <a:pt x="134" y="2148"/>
                      <a:pt x="69" y="1671"/>
                    </a:cubicBezTo>
                    <a:cubicBezTo>
                      <a:pt x="0" y="1190"/>
                      <a:pt x="1587" y="572"/>
                      <a:pt x="3612" y="286"/>
                    </a:cubicBezTo>
                    <a:cubicBezTo>
                      <a:pt x="5636" y="0"/>
                      <a:pt x="7331" y="156"/>
                      <a:pt x="7397" y="6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1510031" y="4473860"/>
                <a:ext cx="645838" cy="160594"/>
              </a:xfrm>
              <a:custGeom>
                <a:avLst/>
                <a:gdLst/>
                <a:ahLst/>
                <a:cxnLst/>
                <a:rect l="l" t="t" r="r" b="b"/>
                <a:pathLst>
                  <a:path w="6342" h="1577" extrusionOk="0">
                    <a:moveTo>
                      <a:pt x="4553" y="1"/>
                    </a:moveTo>
                    <a:cubicBezTo>
                      <a:pt x="3431" y="1"/>
                      <a:pt x="1991" y="237"/>
                      <a:pt x="1078" y="595"/>
                    </a:cubicBezTo>
                    <a:cubicBezTo>
                      <a:pt x="1" y="1018"/>
                      <a:pt x="70" y="1448"/>
                      <a:pt x="1223" y="1553"/>
                    </a:cubicBezTo>
                    <a:cubicBezTo>
                      <a:pt x="1399" y="1569"/>
                      <a:pt x="1590" y="1577"/>
                      <a:pt x="1792" y="1577"/>
                    </a:cubicBezTo>
                    <a:cubicBezTo>
                      <a:pt x="2911" y="1577"/>
                      <a:pt x="4351" y="1341"/>
                      <a:pt x="5264" y="982"/>
                    </a:cubicBezTo>
                    <a:cubicBezTo>
                      <a:pt x="6342" y="559"/>
                      <a:pt x="6276" y="133"/>
                      <a:pt x="5123" y="24"/>
                    </a:cubicBezTo>
                    <a:cubicBezTo>
                      <a:pt x="4947" y="8"/>
                      <a:pt x="4755" y="1"/>
                      <a:pt x="4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1535490" y="4470398"/>
                <a:ext cx="595022" cy="16762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1646" extrusionOk="0">
                    <a:moveTo>
                      <a:pt x="4302" y="69"/>
                    </a:moveTo>
                    <a:cubicBezTo>
                      <a:pt x="4501" y="69"/>
                      <a:pt x="4693" y="76"/>
                      <a:pt x="4870" y="91"/>
                    </a:cubicBezTo>
                    <a:cubicBezTo>
                      <a:pt x="5405" y="141"/>
                      <a:pt x="5723" y="264"/>
                      <a:pt x="5748" y="423"/>
                    </a:cubicBezTo>
                    <a:cubicBezTo>
                      <a:pt x="5770" y="586"/>
                      <a:pt x="5499" y="788"/>
                      <a:pt x="5003" y="984"/>
                    </a:cubicBezTo>
                    <a:cubicBezTo>
                      <a:pt x="4092" y="1340"/>
                      <a:pt x="2655" y="1578"/>
                      <a:pt x="1538" y="1578"/>
                    </a:cubicBezTo>
                    <a:cubicBezTo>
                      <a:pt x="1339" y="1578"/>
                      <a:pt x="1150" y="1571"/>
                      <a:pt x="976" y="1555"/>
                    </a:cubicBezTo>
                    <a:cubicBezTo>
                      <a:pt x="438" y="1504"/>
                      <a:pt x="120" y="1381"/>
                      <a:pt x="94" y="1222"/>
                    </a:cubicBezTo>
                    <a:cubicBezTo>
                      <a:pt x="73" y="1060"/>
                      <a:pt x="344" y="857"/>
                      <a:pt x="843" y="662"/>
                    </a:cubicBezTo>
                    <a:cubicBezTo>
                      <a:pt x="1750" y="308"/>
                      <a:pt x="3185" y="69"/>
                      <a:pt x="4302" y="69"/>
                    </a:cubicBezTo>
                    <a:close/>
                    <a:moveTo>
                      <a:pt x="4292" y="1"/>
                    </a:moveTo>
                    <a:cubicBezTo>
                      <a:pt x="3169" y="1"/>
                      <a:pt x="1727" y="239"/>
                      <a:pt x="817" y="597"/>
                    </a:cubicBezTo>
                    <a:cubicBezTo>
                      <a:pt x="271" y="810"/>
                      <a:pt x="0" y="1031"/>
                      <a:pt x="29" y="1229"/>
                    </a:cubicBezTo>
                    <a:cubicBezTo>
                      <a:pt x="58" y="1432"/>
                      <a:pt x="380" y="1566"/>
                      <a:pt x="969" y="1620"/>
                    </a:cubicBezTo>
                    <a:cubicBezTo>
                      <a:pt x="1146" y="1638"/>
                      <a:pt x="1338" y="1645"/>
                      <a:pt x="1540" y="1645"/>
                    </a:cubicBezTo>
                    <a:cubicBezTo>
                      <a:pt x="2665" y="1645"/>
                      <a:pt x="4111" y="1407"/>
                      <a:pt x="5029" y="1045"/>
                    </a:cubicBezTo>
                    <a:cubicBezTo>
                      <a:pt x="5571" y="832"/>
                      <a:pt x="5842" y="615"/>
                      <a:pt x="5813" y="412"/>
                    </a:cubicBezTo>
                    <a:cubicBezTo>
                      <a:pt x="5784" y="214"/>
                      <a:pt x="5463" y="76"/>
                      <a:pt x="4873" y="26"/>
                    </a:cubicBezTo>
                    <a:cubicBezTo>
                      <a:pt x="4694" y="9"/>
                      <a:pt x="4499" y="1"/>
                      <a:pt x="4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575920" y="4475184"/>
                <a:ext cx="512943" cy="1583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555" extrusionOk="0">
                    <a:moveTo>
                      <a:pt x="4990" y="431"/>
                    </a:moveTo>
                    <a:cubicBezTo>
                      <a:pt x="5037" y="752"/>
                      <a:pt x="3967" y="1172"/>
                      <a:pt x="2600" y="1363"/>
                    </a:cubicBezTo>
                    <a:cubicBezTo>
                      <a:pt x="1237" y="1555"/>
                      <a:pt x="91" y="1450"/>
                      <a:pt x="48" y="1125"/>
                    </a:cubicBezTo>
                    <a:cubicBezTo>
                      <a:pt x="1" y="803"/>
                      <a:pt x="1071" y="384"/>
                      <a:pt x="2437" y="192"/>
                    </a:cubicBezTo>
                    <a:cubicBezTo>
                      <a:pt x="3800" y="0"/>
                      <a:pt x="4946" y="105"/>
                      <a:pt x="4990" y="4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481008" y="4545859"/>
                <a:ext cx="70368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83" extrusionOk="0">
                    <a:moveTo>
                      <a:pt x="691" y="0"/>
                    </a:moveTo>
                    <a:cubicBezTo>
                      <a:pt x="561" y="40"/>
                      <a:pt x="434" y="94"/>
                      <a:pt x="315" y="156"/>
                    </a:cubicBezTo>
                    <a:cubicBezTo>
                      <a:pt x="232" y="199"/>
                      <a:pt x="152" y="250"/>
                      <a:pt x="80" y="315"/>
                    </a:cubicBezTo>
                    <a:cubicBezTo>
                      <a:pt x="33" y="351"/>
                      <a:pt x="4" y="405"/>
                      <a:pt x="0" y="463"/>
                    </a:cubicBezTo>
                    <a:cubicBezTo>
                      <a:pt x="4" y="510"/>
                      <a:pt x="44" y="554"/>
                      <a:pt x="134" y="582"/>
                    </a:cubicBezTo>
                    <a:cubicBezTo>
                      <a:pt x="159" y="535"/>
                      <a:pt x="192" y="485"/>
                      <a:pt x="224" y="441"/>
                    </a:cubicBezTo>
                    <a:cubicBezTo>
                      <a:pt x="264" y="391"/>
                      <a:pt x="308" y="340"/>
                      <a:pt x="355" y="297"/>
                    </a:cubicBezTo>
                    <a:cubicBezTo>
                      <a:pt x="405" y="250"/>
                      <a:pt x="459" y="199"/>
                      <a:pt x="517" y="152"/>
                    </a:cubicBezTo>
                    <a:cubicBezTo>
                      <a:pt x="575" y="102"/>
                      <a:pt x="637" y="51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419091" y="4527426"/>
                <a:ext cx="691867" cy="12984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275" extrusionOk="0">
                    <a:moveTo>
                      <a:pt x="1425" y="1"/>
                    </a:moveTo>
                    <a:lnTo>
                      <a:pt x="1382" y="15"/>
                    </a:lnTo>
                    <a:cubicBezTo>
                      <a:pt x="1" y="557"/>
                      <a:pt x="84" y="1107"/>
                      <a:pt x="1566" y="1244"/>
                    </a:cubicBezTo>
                    <a:cubicBezTo>
                      <a:pt x="1791" y="1265"/>
                      <a:pt x="2035" y="1274"/>
                      <a:pt x="2293" y="1274"/>
                    </a:cubicBezTo>
                    <a:cubicBezTo>
                      <a:pt x="3731" y="1274"/>
                      <a:pt x="5579" y="970"/>
                      <a:pt x="6750" y="510"/>
                    </a:cubicBezTo>
                    <a:lnTo>
                      <a:pt x="6794" y="492"/>
                    </a:lnTo>
                    <a:lnTo>
                      <a:pt x="6794" y="492"/>
                    </a:lnTo>
                    <a:cubicBezTo>
                      <a:pt x="5625" y="941"/>
                      <a:pt x="3814" y="1240"/>
                      <a:pt x="2394" y="1240"/>
                    </a:cubicBezTo>
                    <a:cubicBezTo>
                      <a:pt x="2132" y="1240"/>
                      <a:pt x="1882" y="1230"/>
                      <a:pt x="1653" y="1208"/>
                    </a:cubicBezTo>
                    <a:cubicBezTo>
                      <a:pt x="185" y="1074"/>
                      <a:pt x="91" y="536"/>
                      <a:pt x="14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942225" y="4454817"/>
                <a:ext cx="153669" cy="20469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01" extrusionOk="0">
                    <a:moveTo>
                      <a:pt x="672" y="1"/>
                    </a:moveTo>
                    <a:cubicBezTo>
                      <a:pt x="437" y="1"/>
                      <a:pt x="261" y="12"/>
                      <a:pt x="261" y="12"/>
                    </a:cubicBezTo>
                    <a:cubicBezTo>
                      <a:pt x="478" y="67"/>
                      <a:pt x="1" y="135"/>
                      <a:pt x="1" y="135"/>
                    </a:cubicBezTo>
                    <a:cubicBezTo>
                      <a:pt x="14" y="135"/>
                      <a:pt x="27" y="135"/>
                      <a:pt x="40" y="135"/>
                    </a:cubicBezTo>
                    <a:cubicBezTo>
                      <a:pt x="536" y="135"/>
                      <a:pt x="1140" y="200"/>
                      <a:pt x="1140" y="200"/>
                    </a:cubicBezTo>
                    <a:cubicBezTo>
                      <a:pt x="1140" y="200"/>
                      <a:pt x="1067" y="164"/>
                      <a:pt x="1067" y="106"/>
                    </a:cubicBezTo>
                    <a:cubicBezTo>
                      <a:pt x="1067" y="76"/>
                      <a:pt x="1203" y="70"/>
                      <a:pt x="1324" y="70"/>
                    </a:cubicBezTo>
                    <a:cubicBezTo>
                      <a:pt x="1421" y="70"/>
                      <a:pt x="1508" y="74"/>
                      <a:pt x="1508" y="74"/>
                    </a:cubicBezTo>
                    <a:cubicBezTo>
                      <a:pt x="1263" y="15"/>
                      <a:pt x="931" y="1"/>
                      <a:pt x="6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1452596" y="4447689"/>
                <a:ext cx="760707" cy="212733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2089" extrusionOk="0">
                    <a:moveTo>
                      <a:pt x="5503" y="68"/>
                    </a:moveTo>
                    <a:cubicBezTo>
                      <a:pt x="5763" y="68"/>
                      <a:pt x="6009" y="82"/>
                      <a:pt x="6233" y="100"/>
                    </a:cubicBezTo>
                    <a:cubicBezTo>
                      <a:pt x="6924" y="162"/>
                      <a:pt x="7336" y="321"/>
                      <a:pt x="7368" y="534"/>
                    </a:cubicBezTo>
                    <a:cubicBezTo>
                      <a:pt x="7397" y="744"/>
                      <a:pt x="7047" y="1011"/>
                      <a:pt x="6407" y="1261"/>
                    </a:cubicBezTo>
                    <a:cubicBezTo>
                      <a:pt x="5244" y="1717"/>
                      <a:pt x="3404" y="2022"/>
                      <a:pt x="1971" y="2022"/>
                    </a:cubicBezTo>
                    <a:cubicBezTo>
                      <a:pt x="1711" y="2022"/>
                      <a:pt x="1464" y="2012"/>
                      <a:pt x="1237" y="1991"/>
                    </a:cubicBezTo>
                    <a:cubicBezTo>
                      <a:pt x="547" y="1930"/>
                      <a:pt x="135" y="1767"/>
                      <a:pt x="102" y="1557"/>
                    </a:cubicBezTo>
                    <a:cubicBezTo>
                      <a:pt x="73" y="1348"/>
                      <a:pt x="424" y="1080"/>
                      <a:pt x="1064" y="831"/>
                    </a:cubicBezTo>
                    <a:cubicBezTo>
                      <a:pt x="2228" y="375"/>
                      <a:pt x="4071" y="68"/>
                      <a:pt x="5503" y="68"/>
                    </a:cubicBezTo>
                    <a:close/>
                    <a:moveTo>
                      <a:pt x="5505" y="1"/>
                    </a:moveTo>
                    <a:cubicBezTo>
                      <a:pt x="4065" y="1"/>
                      <a:pt x="2212" y="310"/>
                      <a:pt x="1038" y="769"/>
                    </a:cubicBezTo>
                    <a:cubicBezTo>
                      <a:pt x="359" y="1033"/>
                      <a:pt x="1" y="1319"/>
                      <a:pt x="37" y="1568"/>
                    </a:cubicBezTo>
                    <a:cubicBezTo>
                      <a:pt x="73" y="1818"/>
                      <a:pt x="496" y="1991"/>
                      <a:pt x="1234" y="2060"/>
                    </a:cubicBezTo>
                    <a:cubicBezTo>
                      <a:pt x="1458" y="2081"/>
                      <a:pt x="1707" y="2089"/>
                      <a:pt x="1964" y="2089"/>
                    </a:cubicBezTo>
                    <a:cubicBezTo>
                      <a:pt x="3406" y="2089"/>
                      <a:pt x="5261" y="1785"/>
                      <a:pt x="6432" y="1326"/>
                    </a:cubicBezTo>
                    <a:cubicBezTo>
                      <a:pt x="7112" y="1058"/>
                      <a:pt x="7469" y="773"/>
                      <a:pt x="7433" y="523"/>
                    </a:cubicBezTo>
                    <a:cubicBezTo>
                      <a:pt x="7401" y="274"/>
                      <a:pt x="6974" y="100"/>
                      <a:pt x="6237" y="32"/>
                    </a:cubicBezTo>
                    <a:cubicBezTo>
                      <a:pt x="6011" y="11"/>
                      <a:pt x="5765" y="1"/>
                      <a:pt x="5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1458909" y="4477628"/>
                <a:ext cx="513248" cy="136357"/>
              </a:xfrm>
              <a:custGeom>
                <a:avLst/>
                <a:gdLst/>
                <a:ahLst/>
                <a:cxnLst/>
                <a:rect l="l" t="t" r="r" b="b"/>
                <a:pathLst>
                  <a:path w="5040" h="1339" extrusionOk="0">
                    <a:moveTo>
                      <a:pt x="3649" y="0"/>
                    </a:moveTo>
                    <a:cubicBezTo>
                      <a:pt x="3288" y="0"/>
                      <a:pt x="2877" y="28"/>
                      <a:pt x="2444" y="85"/>
                    </a:cubicBezTo>
                    <a:cubicBezTo>
                      <a:pt x="1074" y="262"/>
                      <a:pt x="0" y="670"/>
                      <a:pt x="44" y="992"/>
                    </a:cubicBezTo>
                    <a:cubicBezTo>
                      <a:pt x="71" y="1214"/>
                      <a:pt x="615" y="1339"/>
                      <a:pt x="1392" y="1339"/>
                    </a:cubicBezTo>
                    <a:cubicBezTo>
                      <a:pt x="1753" y="1339"/>
                      <a:pt x="2163" y="1312"/>
                      <a:pt x="2596" y="1256"/>
                    </a:cubicBezTo>
                    <a:cubicBezTo>
                      <a:pt x="3966" y="1079"/>
                      <a:pt x="5040" y="670"/>
                      <a:pt x="4996" y="349"/>
                    </a:cubicBezTo>
                    <a:cubicBezTo>
                      <a:pt x="4969" y="126"/>
                      <a:pt x="4426" y="0"/>
                      <a:pt x="3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1457382" y="4474268"/>
                <a:ext cx="516303" cy="143180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1406" extrusionOk="0">
                    <a:moveTo>
                      <a:pt x="3663" y="66"/>
                    </a:moveTo>
                    <a:cubicBezTo>
                      <a:pt x="3864" y="66"/>
                      <a:pt x="4054" y="75"/>
                      <a:pt x="4227" y="92"/>
                    </a:cubicBezTo>
                    <a:cubicBezTo>
                      <a:pt x="4679" y="139"/>
                      <a:pt x="4961" y="248"/>
                      <a:pt x="4979" y="385"/>
                    </a:cubicBezTo>
                    <a:cubicBezTo>
                      <a:pt x="4997" y="519"/>
                      <a:pt x="4751" y="696"/>
                      <a:pt x="4328" y="855"/>
                    </a:cubicBezTo>
                    <a:cubicBezTo>
                      <a:pt x="3558" y="1148"/>
                      <a:pt x="2359" y="1337"/>
                      <a:pt x="1405" y="1337"/>
                    </a:cubicBezTo>
                    <a:cubicBezTo>
                      <a:pt x="1203" y="1337"/>
                      <a:pt x="1013" y="1328"/>
                      <a:pt x="840" y="1311"/>
                    </a:cubicBezTo>
                    <a:cubicBezTo>
                      <a:pt x="388" y="1264"/>
                      <a:pt x="109" y="1155"/>
                      <a:pt x="91" y="1022"/>
                    </a:cubicBezTo>
                    <a:cubicBezTo>
                      <a:pt x="73" y="884"/>
                      <a:pt x="315" y="707"/>
                      <a:pt x="738" y="548"/>
                    </a:cubicBezTo>
                    <a:cubicBezTo>
                      <a:pt x="1509" y="255"/>
                      <a:pt x="2710" y="66"/>
                      <a:pt x="3663" y="66"/>
                    </a:cubicBezTo>
                    <a:close/>
                    <a:moveTo>
                      <a:pt x="3656" y="0"/>
                    </a:moveTo>
                    <a:cubicBezTo>
                      <a:pt x="2696" y="0"/>
                      <a:pt x="1491" y="192"/>
                      <a:pt x="717" y="487"/>
                    </a:cubicBezTo>
                    <a:cubicBezTo>
                      <a:pt x="240" y="667"/>
                      <a:pt x="1" y="855"/>
                      <a:pt x="23" y="1032"/>
                    </a:cubicBezTo>
                    <a:cubicBezTo>
                      <a:pt x="48" y="1206"/>
                      <a:pt x="326" y="1329"/>
                      <a:pt x="832" y="1379"/>
                    </a:cubicBezTo>
                    <a:cubicBezTo>
                      <a:pt x="999" y="1395"/>
                      <a:pt x="1163" y="1405"/>
                      <a:pt x="1329" y="1405"/>
                    </a:cubicBezTo>
                    <a:cubicBezTo>
                      <a:pt x="1354" y="1405"/>
                      <a:pt x="1379" y="1405"/>
                      <a:pt x="1404" y="1405"/>
                    </a:cubicBezTo>
                    <a:cubicBezTo>
                      <a:pt x="2365" y="1405"/>
                      <a:pt x="3576" y="1213"/>
                      <a:pt x="4353" y="920"/>
                    </a:cubicBezTo>
                    <a:cubicBezTo>
                      <a:pt x="4827" y="740"/>
                      <a:pt x="5069" y="552"/>
                      <a:pt x="5044" y="378"/>
                    </a:cubicBezTo>
                    <a:cubicBezTo>
                      <a:pt x="5022" y="201"/>
                      <a:pt x="4740" y="78"/>
                      <a:pt x="4234" y="27"/>
                    </a:cubicBezTo>
                    <a:cubicBezTo>
                      <a:pt x="4057" y="9"/>
                      <a:pt x="3862" y="0"/>
                      <a:pt x="3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1324180" y="4380171"/>
                <a:ext cx="761013" cy="230962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2268" extrusionOk="0">
                    <a:moveTo>
                      <a:pt x="7411" y="655"/>
                    </a:moveTo>
                    <a:cubicBezTo>
                      <a:pt x="7472" y="1136"/>
                      <a:pt x="5878" y="1736"/>
                      <a:pt x="3850" y="2000"/>
                    </a:cubicBezTo>
                    <a:cubicBezTo>
                      <a:pt x="1822" y="2267"/>
                      <a:pt x="127" y="2090"/>
                      <a:pt x="65" y="1609"/>
                    </a:cubicBezTo>
                    <a:cubicBezTo>
                      <a:pt x="0" y="1132"/>
                      <a:pt x="1595" y="528"/>
                      <a:pt x="3626" y="265"/>
                    </a:cubicBezTo>
                    <a:cubicBezTo>
                      <a:pt x="5654" y="1"/>
                      <a:pt x="7350" y="174"/>
                      <a:pt x="7411" y="6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381616" y="4416832"/>
                <a:ext cx="646143" cy="157641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1548" extrusionOk="0">
                    <a:moveTo>
                      <a:pt x="4472" y="0"/>
                    </a:moveTo>
                    <a:cubicBezTo>
                      <a:pt x="3364" y="0"/>
                      <a:pt x="1975" y="219"/>
                      <a:pt x="1081" y="559"/>
                    </a:cubicBezTo>
                    <a:cubicBezTo>
                      <a:pt x="0" y="967"/>
                      <a:pt x="54" y="1398"/>
                      <a:pt x="1211" y="1517"/>
                    </a:cubicBezTo>
                    <a:cubicBezTo>
                      <a:pt x="1413" y="1538"/>
                      <a:pt x="1634" y="1548"/>
                      <a:pt x="1869" y="1548"/>
                    </a:cubicBezTo>
                    <a:cubicBezTo>
                      <a:pt x="2976" y="1548"/>
                      <a:pt x="4369" y="1326"/>
                      <a:pt x="5264" y="989"/>
                    </a:cubicBezTo>
                    <a:cubicBezTo>
                      <a:pt x="6345" y="577"/>
                      <a:pt x="6290" y="150"/>
                      <a:pt x="5137" y="31"/>
                    </a:cubicBezTo>
                    <a:cubicBezTo>
                      <a:pt x="4933" y="10"/>
                      <a:pt x="4709" y="0"/>
                      <a:pt x="4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406667" y="4413268"/>
                <a:ext cx="595735" cy="164667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617" extrusionOk="0">
                    <a:moveTo>
                      <a:pt x="4316" y="69"/>
                    </a:moveTo>
                    <a:cubicBezTo>
                      <a:pt x="4505" y="69"/>
                      <a:pt x="4695" y="80"/>
                      <a:pt x="4887" y="99"/>
                    </a:cubicBezTo>
                    <a:cubicBezTo>
                      <a:pt x="5419" y="153"/>
                      <a:pt x="5737" y="279"/>
                      <a:pt x="5759" y="438"/>
                    </a:cubicBezTo>
                    <a:cubicBezTo>
                      <a:pt x="5780" y="601"/>
                      <a:pt x="5506" y="804"/>
                      <a:pt x="5003" y="992"/>
                    </a:cubicBezTo>
                    <a:cubicBezTo>
                      <a:pt x="4112" y="1330"/>
                      <a:pt x="2718" y="1549"/>
                      <a:pt x="1612" y="1549"/>
                    </a:cubicBezTo>
                    <a:cubicBezTo>
                      <a:pt x="1381" y="1549"/>
                      <a:pt x="1164" y="1539"/>
                      <a:pt x="965" y="1519"/>
                    </a:cubicBezTo>
                    <a:cubicBezTo>
                      <a:pt x="434" y="1461"/>
                      <a:pt x="116" y="1339"/>
                      <a:pt x="94" y="1176"/>
                    </a:cubicBezTo>
                    <a:cubicBezTo>
                      <a:pt x="72" y="1017"/>
                      <a:pt x="347" y="814"/>
                      <a:pt x="850" y="626"/>
                    </a:cubicBezTo>
                    <a:cubicBezTo>
                      <a:pt x="1739" y="287"/>
                      <a:pt x="3127" y="70"/>
                      <a:pt x="4233" y="70"/>
                    </a:cubicBezTo>
                    <a:cubicBezTo>
                      <a:pt x="4261" y="69"/>
                      <a:pt x="4288" y="69"/>
                      <a:pt x="4316" y="69"/>
                    </a:cubicBezTo>
                    <a:close/>
                    <a:moveTo>
                      <a:pt x="4242" y="0"/>
                    </a:moveTo>
                    <a:cubicBezTo>
                      <a:pt x="3130" y="0"/>
                      <a:pt x="1722" y="220"/>
                      <a:pt x="824" y="561"/>
                    </a:cubicBezTo>
                    <a:cubicBezTo>
                      <a:pt x="278" y="771"/>
                      <a:pt x="0" y="984"/>
                      <a:pt x="29" y="1187"/>
                    </a:cubicBezTo>
                    <a:cubicBezTo>
                      <a:pt x="54" y="1386"/>
                      <a:pt x="376" y="1527"/>
                      <a:pt x="962" y="1584"/>
                    </a:cubicBezTo>
                    <a:cubicBezTo>
                      <a:pt x="1179" y="1606"/>
                      <a:pt x="1399" y="1617"/>
                      <a:pt x="1620" y="1617"/>
                    </a:cubicBezTo>
                    <a:cubicBezTo>
                      <a:pt x="2733" y="1617"/>
                      <a:pt x="4132" y="1396"/>
                      <a:pt x="5028" y="1057"/>
                    </a:cubicBezTo>
                    <a:cubicBezTo>
                      <a:pt x="5574" y="847"/>
                      <a:pt x="5849" y="634"/>
                      <a:pt x="5824" y="431"/>
                    </a:cubicBezTo>
                    <a:cubicBezTo>
                      <a:pt x="5798" y="229"/>
                      <a:pt x="5477" y="91"/>
                      <a:pt x="4891" y="30"/>
                    </a:cubicBezTo>
                    <a:cubicBezTo>
                      <a:pt x="4692" y="10"/>
                      <a:pt x="4474" y="0"/>
                      <a:pt x="4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1448217" y="4417749"/>
                <a:ext cx="513248" cy="155808"/>
              </a:xfrm>
              <a:custGeom>
                <a:avLst/>
                <a:gdLst/>
                <a:ahLst/>
                <a:cxnLst/>
                <a:rect l="l" t="t" r="r" b="b"/>
                <a:pathLst>
                  <a:path w="5040" h="1530" extrusionOk="0">
                    <a:moveTo>
                      <a:pt x="4996" y="441"/>
                    </a:moveTo>
                    <a:cubicBezTo>
                      <a:pt x="5040" y="763"/>
                      <a:pt x="3963" y="1172"/>
                      <a:pt x="2596" y="1349"/>
                    </a:cubicBezTo>
                    <a:cubicBezTo>
                      <a:pt x="1226" y="1530"/>
                      <a:pt x="84" y="1410"/>
                      <a:pt x="40" y="1085"/>
                    </a:cubicBezTo>
                    <a:cubicBezTo>
                      <a:pt x="1" y="763"/>
                      <a:pt x="1074" y="355"/>
                      <a:pt x="2444" y="178"/>
                    </a:cubicBezTo>
                    <a:cubicBezTo>
                      <a:pt x="3811" y="0"/>
                      <a:pt x="4957" y="116"/>
                      <a:pt x="4996" y="4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351777" y="4484044"/>
                <a:ext cx="71488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702" y="0"/>
                    </a:moveTo>
                    <a:lnTo>
                      <a:pt x="702" y="0"/>
                    </a:lnTo>
                    <a:cubicBezTo>
                      <a:pt x="572" y="40"/>
                      <a:pt x="445" y="90"/>
                      <a:pt x="322" y="152"/>
                    </a:cubicBezTo>
                    <a:cubicBezTo>
                      <a:pt x="239" y="195"/>
                      <a:pt x="156" y="250"/>
                      <a:pt x="87" y="311"/>
                    </a:cubicBezTo>
                    <a:cubicBezTo>
                      <a:pt x="37" y="347"/>
                      <a:pt x="8" y="401"/>
                      <a:pt x="0" y="463"/>
                    </a:cubicBezTo>
                    <a:cubicBezTo>
                      <a:pt x="4" y="506"/>
                      <a:pt x="47" y="553"/>
                      <a:pt x="134" y="582"/>
                    </a:cubicBezTo>
                    <a:cubicBezTo>
                      <a:pt x="163" y="532"/>
                      <a:pt x="192" y="485"/>
                      <a:pt x="228" y="438"/>
                    </a:cubicBezTo>
                    <a:cubicBezTo>
                      <a:pt x="272" y="387"/>
                      <a:pt x="315" y="340"/>
                      <a:pt x="366" y="297"/>
                    </a:cubicBezTo>
                    <a:cubicBezTo>
                      <a:pt x="416" y="253"/>
                      <a:pt x="470" y="203"/>
                      <a:pt x="528" y="152"/>
                    </a:cubicBezTo>
                    <a:cubicBezTo>
                      <a:pt x="586" y="105"/>
                      <a:pt x="648" y="54"/>
                      <a:pt x="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290268" y="4465917"/>
                <a:ext cx="691867" cy="130756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284" extrusionOk="0">
                    <a:moveTo>
                      <a:pt x="1436" y="1"/>
                    </a:moveTo>
                    <a:lnTo>
                      <a:pt x="1389" y="15"/>
                    </a:lnTo>
                    <a:cubicBezTo>
                      <a:pt x="1" y="543"/>
                      <a:pt x="73" y="1093"/>
                      <a:pt x="1552" y="1245"/>
                    </a:cubicBezTo>
                    <a:cubicBezTo>
                      <a:pt x="1810" y="1271"/>
                      <a:pt x="2095" y="1284"/>
                      <a:pt x="2395" y="1284"/>
                    </a:cubicBezTo>
                    <a:cubicBezTo>
                      <a:pt x="3817" y="1284"/>
                      <a:pt x="5601" y="1001"/>
                      <a:pt x="6750" y="569"/>
                    </a:cubicBezTo>
                    <a:lnTo>
                      <a:pt x="6793" y="550"/>
                    </a:lnTo>
                    <a:lnTo>
                      <a:pt x="6793" y="550"/>
                    </a:lnTo>
                    <a:cubicBezTo>
                      <a:pt x="5645" y="976"/>
                      <a:pt x="3888" y="1252"/>
                      <a:pt x="2486" y="1252"/>
                    </a:cubicBezTo>
                    <a:cubicBezTo>
                      <a:pt x="2184" y="1252"/>
                      <a:pt x="1898" y="1239"/>
                      <a:pt x="1638" y="1212"/>
                    </a:cubicBezTo>
                    <a:cubicBezTo>
                      <a:pt x="178" y="1060"/>
                      <a:pt x="91" y="522"/>
                      <a:pt x="14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1815235" y="4397992"/>
                <a:ext cx="153669" cy="21284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09" extrusionOk="0">
                    <a:moveTo>
                      <a:pt x="570" y="0"/>
                    </a:moveTo>
                    <a:cubicBezTo>
                      <a:pt x="390" y="0"/>
                      <a:pt x="265" y="6"/>
                      <a:pt x="265" y="6"/>
                    </a:cubicBezTo>
                    <a:cubicBezTo>
                      <a:pt x="481" y="64"/>
                      <a:pt x="1" y="129"/>
                      <a:pt x="1" y="129"/>
                    </a:cubicBezTo>
                    <a:cubicBezTo>
                      <a:pt x="503" y="129"/>
                      <a:pt x="1139" y="209"/>
                      <a:pt x="1139" y="209"/>
                    </a:cubicBezTo>
                    <a:cubicBezTo>
                      <a:pt x="1139" y="209"/>
                      <a:pt x="1067" y="169"/>
                      <a:pt x="1067" y="111"/>
                    </a:cubicBezTo>
                    <a:cubicBezTo>
                      <a:pt x="1069" y="85"/>
                      <a:pt x="1172" y="78"/>
                      <a:pt x="1278" y="78"/>
                    </a:cubicBezTo>
                    <a:cubicBezTo>
                      <a:pt x="1392" y="78"/>
                      <a:pt x="1508" y="86"/>
                      <a:pt x="1508" y="86"/>
                    </a:cubicBezTo>
                    <a:cubicBezTo>
                      <a:pt x="1233" y="14"/>
                      <a:pt x="840" y="0"/>
                      <a:pt x="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323772" y="4391169"/>
                <a:ext cx="761828" cy="2088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2051" extrusionOk="0">
                    <a:moveTo>
                      <a:pt x="5423" y="68"/>
                    </a:moveTo>
                    <a:cubicBezTo>
                      <a:pt x="5720" y="68"/>
                      <a:pt x="6000" y="80"/>
                      <a:pt x="6255" y="106"/>
                    </a:cubicBezTo>
                    <a:cubicBezTo>
                      <a:pt x="6941" y="178"/>
                      <a:pt x="7354" y="341"/>
                      <a:pt x="7382" y="554"/>
                    </a:cubicBezTo>
                    <a:cubicBezTo>
                      <a:pt x="7408" y="764"/>
                      <a:pt x="7054" y="1028"/>
                      <a:pt x="6406" y="1270"/>
                    </a:cubicBezTo>
                    <a:cubicBezTo>
                      <a:pt x="5264" y="1703"/>
                      <a:pt x="3483" y="1985"/>
                      <a:pt x="2066" y="1985"/>
                    </a:cubicBezTo>
                    <a:cubicBezTo>
                      <a:pt x="1767" y="1985"/>
                      <a:pt x="1484" y="1972"/>
                      <a:pt x="1226" y="1946"/>
                    </a:cubicBezTo>
                    <a:cubicBezTo>
                      <a:pt x="539" y="1874"/>
                      <a:pt x="127" y="1715"/>
                      <a:pt x="102" y="1501"/>
                    </a:cubicBezTo>
                    <a:cubicBezTo>
                      <a:pt x="73" y="1288"/>
                      <a:pt x="427" y="1028"/>
                      <a:pt x="1074" y="782"/>
                    </a:cubicBezTo>
                    <a:cubicBezTo>
                      <a:pt x="2220" y="348"/>
                      <a:pt x="4006" y="68"/>
                      <a:pt x="5423" y="68"/>
                    </a:cubicBezTo>
                    <a:close/>
                    <a:moveTo>
                      <a:pt x="5408" y="0"/>
                    </a:moveTo>
                    <a:cubicBezTo>
                      <a:pt x="3985" y="0"/>
                      <a:pt x="2196" y="285"/>
                      <a:pt x="1049" y="717"/>
                    </a:cubicBezTo>
                    <a:cubicBezTo>
                      <a:pt x="362" y="977"/>
                      <a:pt x="1" y="1259"/>
                      <a:pt x="33" y="1509"/>
                    </a:cubicBezTo>
                    <a:cubicBezTo>
                      <a:pt x="66" y="1758"/>
                      <a:pt x="489" y="1935"/>
                      <a:pt x="1219" y="2011"/>
                    </a:cubicBezTo>
                    <a:cubicBezTo>
                      <a:pt x="1501" y="2040"/>
                      <a:pt x="1783" y="2051"/>
                      <a:pt x="2065" y="2051"/>
                    </a:cubicBezTo>
                    <a:cubicBezTo>
                      <a:pt x="3489" y="2051"/>
                      <a:pt x="5282" y="1769"/>
                      <a:pt x="6432" y="1335"/>
                    </a:cubicBezTo>
                    <a:cubicBezTo>
                      <a:pt x="7119" y="1075"/>
                      <a:pt x="7480" y="793"/>
                      <a:pt x="7448" y="543"/>
                    </a:cubicBezTo>
                    <a:cubicBezTo>
                      <a:pt x="7415" y="294"/>
                      <a:pt x="6992" y="117"/>
                      <a:pt x="6262" y="41"/>
                    </a:cubicBezTo>
                    <a:cubicBezTo>
                      <a:pt x="6001" y="14"/>
                      <a:pt x="5713" y="0"/>
                      <a:pt x="5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1536916" y="4394326"/>
                <a:ext cx="505611" cy="166195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1632" extrusionOk="0">
                    <a:moveTo>
                      <a:pt x="894" y="1"/>
                    </a:moveTo>
                    <a:cubicBezTo>
                      <a:pt x="425" y="1"/>
                      <a:pt x="115" y="82"/>
                      <a:pt x="77" y="245"/>
                    </a:cubicBezTo>
                    <a:cubicBezTo>
                      <a:pt x="1" y="567"/>
                      <a:pt x="1017" y="1084"/>
                      <a:pt x="2343" y="1398"/>
                    </a:cubicBezTo>
                    <a:cubicBezTo>
                      <a:pt x="3001" y="1554"/>
                      <a:pt x="3611" y="1631"/>
                      <a:pt x="4069" y="1631"/>
                    </a:cubicBezTo>
                    <a:cubicBezTo>
                      <a:pt x="4538" y="1631"/>
                      <a:pt x="4848" y="1550"/>
                      <a:pt x="4888" y="1387"/>
                    </a:cubicBezTo>
                    <a:cubicBezTo>
                      <a:pt x="4964" y="1065"/>
                      <a:pt x="3948" y="552"/>
                      <a:pt x="2622" y="234"/>
                    </a:cubicBezTo>
                    <a:cubicBezTo>
                      <a:pt x="1964" y="79"/>
                      <a:pt x="1353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37324" y="4390456"/>
                <a:ext cx="504796" cy="17311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1700" extrusionOk="0">
                    <a:moveTo>
                      <a:pt x="973" y="70"/>
                    </a:moveTo>
                    <a:cubicBezTo>
                      <a:pt x="2003" y="88"/>
                      <a:pt x="3514" y="467"/>
                      <a:pt x="4342" y="915"/>
                    </a:cubicBezTo>
                    <a:cubicBezTo>
                      <a:pt x="4700" y="1107"/>
                      <a:pt x="4884" y="1288"/>
                      <a:pt x="4852" y="1414"/>
                    </a:cubicBezTo>
                    <a:cubicBezTo>
                      <a:pt x="4814" y="1553"/>
                      <a:pt x="4517" y="1632"/>
                      <a:pt x="4050" y="1632"/>
                    </a:cubicBezTo>
                    <a:cubicBezTo>
                      <a:pt x="4029" y="1632"/>
                      <a:pt x="4009" y="1632"/>
                      <a:pt x="3988" y="1631"/>
                    </a:cubicBezTo>
                    <a:cubicBezTo>
                      <a:pt x="2954" y="1610"/>
                      <a:pt x="1443" y="1230"/>
                      <a:pt x="615" y="785"/>
                    </a:cubicBezTo>
                    <a:cubicBezTo>
                      <a:pt x="261" y="590"/>
                      <a:pt x="76" y="409"/>
                      <a:pt x="109" y="283"/>
                    </a:cubicBezTo>
                    <a:cubicBezTo>
                      <a:pt x="145" y="146"/>
                      <a:pt x="434" y="70"/>
                      <a:pt x="893" y="70"/>
                    </a:cubicBezTo>
                    <a:close/>
                    <a:moveTo>
                      <a:pt x="891" y="0"/>
                    </a:moveTo>
                    <a:cubicBezTo>
                      <a:pt x="387" y="0"/>
                      <a:pt x="88" y="97"/>
                      <a:pt x="40" y="268"/>
                    </a:cubicBezTo>
                    <a:cubicBezTo>
                      <a:pt x="0" y="431"/>
                      <a:pt x="188" y="630"/>
                      <a:pt x="582" y="843"/>
                    </a:cubicBezTo>
                    <a:cubicBezTo>
                      <a:pt x="1417" y="1295"/>
                      <a:pt x="2947" y="1678"/>
                      <a:pt x="3984" y="1700"/>
                    </a:cubicBezTo>
                    <a:lnTo>
                      <a:pt x="4067" y="1700"/>
                    </a:lnTo>
                    <a:cubicBezTo>
                      <a:pt x="4570" y="1700"/>
                      <a:pt x="4870" y="1606"/>
                      <a:pt x="4917" y="1432"/>
                    </a:cubicBezTo>
                    <a:cubicBezTo>
                      <a:pt x="4957" y="1270"/>
                      <a:pt x="4769" y="1071"/>
                      <a:pt x="4374" y="858"/>
                    </a:cubicBezTo>
                    <a:cubicBezTo>
                      <a:pt x="3539" y="406"/>
                      <a:pt x="2010" y="23"/>
                      <a:pt x="973" y="1"/>
                    </a:cubicBezTo>
                    <a:cubicBezTo>
                      <a:pt x="945" y="0"/>
                      <a:pt x="918" y="0"/>
                      <a:pt x="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434265" y="4293304"/>
                <a:ext cx="749200" cy="271085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662" extrusionOk="0">
                    <a:moveTo>
                      <a:pt x="3883" y="467"/>
                    </a:moveTo>
                    <a:cubicBezTo>
                      <a:pt x="5853" y="937"/>
                      <a:pt x="7357" y="1700"/>
                      <a:pt x="7245" y="2177"/>
                    </a:cubicBezTo>
                    <a:cubicBezTo>
                      <a:pt x="7129" y="2654"/>
                      <a:pt x="5441" y="2661"/>
                      <a:pt x="3474" y="2191"/>
                    </a:cubicBezTo>
                    <a:cubicBezTo>
                      <a:pt x="1504" y="1725"/>
                      <a:pt x="0" y="959"/>
                      <a:pt x="112" y="481"/>
                    </a:cubicBezTo>
                    <a:cubicBezTo>
                      <a:pt x="224" y="8"/>
                      <a:pt x="1912" y="1"/>
                      <a:pt x="3883" y="4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16651" y="4332715"/>
                <a:ext cx="584329" cy="192061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886" extrusionOk="0">
                    <a:moveTo>
                      <a:pt x="1031" y="0"/>
                    </a:moveTo>
                    <a:cubicBezTo>
                      <a:pt x="490" y="0"/>
                      <a:pt x="131" y="94"/>
                      <a:pt x="88" y="282"/>
                    </a:cubicBezTo>
                    <a:cubicBezTo>
                      <a:pt x="1" y="651"/>
                      <a:pt x="1172" y="1251"/>
                      <a:pt x="2709" y="1616"/>
                    </a:cubicBezTo>
                    <a:cubicBezTo>
                      <a:pt x="3465" y="1796"/>
                      <a:pt x="4169" y="1886"/>
                      <a:pt x="4698" y="1886"/>
                    </a:cubicBezTo>
                    <a:cubicBezTo>
                      <a:pt x="5244" y="1886"/>
                      <a:pt x="5605" y="1791"/>
                      <a:pt x="5651" y="1602"/>
                    </a:cubicBezTo>
                    <a:cubicBezTo>
                      <a:pt x="5738" y="1233"/>
                      <a:pt x="4563" y="637"/>
                      <a:pt x="3027" y="271"/>
                    </a:cubicBezTo>
                    <a:cubicBezTo>
                      <a:pt x="2268" y="91"/>
                      <a:pt x="1561" y="0"/>
                      <a:pt x="10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517465" y="4328845"/>
                <a:ext cx="582802" cy="198680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1951" extrusionOk="0">
                    <a:moveTo>
                      <a:pt x="1027" y="66"/>
                    </a:moveTo>
                    <a:cubicBezTo>
                      <a:pt x="1057" y="66"/>
                      <a:pt x="1087" y="67"/>
                      <a:pt x="1117" y="67"/>
                    </a:cubicBezTo>
                    <a:cubicBezTo>
                      <a:pt x="2314" y="89"/>
                      <a:pt x="4063" y="530"/>
                      <a:pt x="5018" y="1047"/>
                    </a:cubicBezTo>
                    <a:cubicBezTo>
                      <a:pt x="5433" y="1271"/>
                      <a:pt x="5647" y="1484"/>
                      <a:pt x="5607" y="1633"/>
                    </a:cubicBezTo>
                    <a:cubicBezTo>
                      <a:pt x="5566" y="1788"/>
                      <a:pt x="5235" y="1883"/>
                      <a:pt x="4714" y="1883"/>
                    </a:cubicBezTo>
                    <a:cubicBezTo>
                      <a:pt x="4678" y="1883"/>
                      <a:pt x="4640" y="1883"/>
                      <a:pt x="4602" y="1882"/>
                    </a:cubicBezTo>
                    <a:cubicBezTo>
                      <a:pt x="3409" y="1860"/>
                      <a:pt x="1659" y="1423"/>
                      <a:pt x="701" y="906"/>
                    </a:cubicBezTo>
                    <a:cubicBezTo>
                      <a:pt x="289" y="682"/>
                      <a:pt x="76" y="469"/>
                      <a:pt x="112" y="320"/>
                    </a:cubicBezTo>
                    <a:cubicBezTo>
                      <a:pt x="157" y="159"/>
                      <a:pt x="494" y="66"/>
                      <a:pt x="1027" y="66"/>
                    </a:cubicBezTo>
                    <a:close/>
                    <a:moveTo>
                      <a:pt x="1011" y="1"/>
                    </a:moveTo>
                    <a:cubicBezTo>
                      <a:pt x="440" y="1"/>
                      <a:pt x="98" y="108"/>
                      <a:pt x="47" y="302"/>
                    </a:cubicBezTo>
                    <a:cubicBezTo>
                      <a:pt x="0" y="490"/>
                      <a:pt x="213" y="718"/>
                      <a:pt x="673" y="964"/>
                    </a:cubicBezTo>
                    <a:cubicBezTo>
                      <a:pt x="1634" y="1488"/>
                      <a:pt x="3398" y="1929"/>
                      <a:pt x="4602" y="1951"/>
                    </a:cubicBezTo>
                    <a:lnTo>
                      <a:pt x="4700" y="1951"/>
                    </a:lnTo>
                    <a:cubicBezTo>
                      <a:pt x="5278" y="1951"/>
                      <a:pt x="5621" y="1846"/>
                      <a:pt x="5672" y="1651"/>
                    </a:cubicBezTo>
                    <a:cubicBezTo>
                      <a:pt x="5723" y="1463"/>
                      <a:pt x="5509" y="1235"/>
                      <a:pt x="5050" y="989"/>
                    </a:cubicBezTo>
                    <a:cubicBezTo>
                      <a:pt x="4085" y="465"/>
                      <a:pt x="2325" y="24"/>
                      <a:pt x="1121" y="2"/>
                    </a:cubicBezTo>
                    <a:cubicBezTo>
                      <a:pt x="1083" y="1"/>
                      <a:pt x="1046" y="1"/>
                      <a:pt x="10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532843" y="4343714"/>
                <a:ext cx="551946" cy="169453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664" extrusionOk="0">
                    <a:moveTo>
                      <a:pt x="829" y="792"/>
                    </a:moveTo>
                    <a:cubicBezTo>
                      <a:pt x="1664" y="1244"/>
                      <a:pt x="3182" y="1624"/>
                      <a:pt x="4216" y="1646"/>
                    </a:cubicBezTo>
                    <a:cubicBezTo>
                      <a:pt x="5254" y="1664"/>
                      <a:pt x="5420" y="1317"/>
                      <a:pt x="4588" y="865"/>
                    </a:cubicBezTo>
                    <a:cubicBezTo>
                      <a:pt x="3757" y="417"/>
                      <a:pt x="2242" y="37"/>
                      <a:pt x="1205" y="19"/>
                    </a:cubicBezTo>
                    <a:cubicBezTo>
                      <a:pt x="167" y="1"/>
                      <a:pt x="1" y="344"/>
                      <a:pt x="829" y="7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471435" y="4316014"/>
                <a:ext cx="92874" cy="3299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700" y="1"/>
                    </a:moveTo>
                    <a:cubicBezTo>
                      <a:pt x="629" y="1"/>
                      <a:pt x="559" y="3"/>
                      <a:pt x="488" y="9"/>
                    </a:cubicBezTo>
                    <a:cubicBezTo>
                      <a:pt x="383" y="16"/>
                      <a:pt x="282" y="34"/>
                      <a:pt x="185" y="63"/>
                    </a:cubicBezTo>
                    <a:cubicBezTo>
                      <a:pt x="123" y="78"/>
                      <a:pt x="65" y="114"/>
                      <a:pt x="26" y="168"/>
                    </a:cubicBezTo>
                    <a:cubicBezTo>
                      <a:pt x="0" y="211"/>
                      <a:pt x="15" y="262"/>
                      <a:pt x="76" y="323"/>
                    </a:cubicBezTo>
                    <a:cubicBezTo>
                      <a:pt x="130" y="287"/>
                      <a:pt x="185" y="255"/>
                      <a:pt x="242" y="229"/>
                    </a:cubicBezTo>
                    <a:cubicBezTo>
                      <a:pt x="308" y="197"/>
                      <a:pt x="373" y="172"/>
                      <a:pt x="441" y="150"/>
                    </a:cubicBezTo>
                    <a:cubicBezTo>
                      <a:pt x="514" y="128"/>
                      <a:pt x="590" y="103"/>
                      <a:pt x="669" y="81"/>
                    </a:cubicBezTo>
                    <a:cubicBezTo>
                      <a:pt x="752" y="60"/>
                      <a:pt x="832" y="38"/>
                      <a:pt x="911" y="9"/>
                    </a:cubicBezTo>
                    <a:cubicBezTo>
                      <a:pt x="841" y="3"/>
                      <a:pt x="770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402594" y="4305016"/>
                <a:ext cx="638404" cy="24613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2417" extrusionOk="0">
                    <a:moveTo>
                      <a:pt x="1730" y="1"/>
                    </a:moveTo>
                    <a:cubicBezTo>
                      <a:pt x="1739" y="1"/>
                      <a:pt x="1748" y="1"/>
                      <a:pt x="1757" y="1"/>
                    </a:cubicBezTo>
                    <a:lnTo>
                      <a:pt x="1804" y="1"/>
                    </a:lnTo>
                    <a:cubicBezTo>
                      <a:pt x="1779" y="1"/>
                      <a:pt x="1754" y="1"/>
                      <a:pt x="1730" y="1"/>
                    </a:cubicBezTo>
                    <a:close/>
                    <a:moveTo>
                      <a:pt x="1636" y="0"/>
                    </a:moveTo>
                    <a:cubicBezTo>
                      <a:pt x="205" y="0"/>
                      <a:pt x="1" y="507"/>
                      <a:pt x="1204" y="1154"/>
                    </a:cubicBezTo>
                    <a:cubicBezTo>
                      <a:pt x="2437" y="1823"/>
                      <a:pt x="4685" y="2387"/>
                      <a:pt x="6222" y="2416"/>
                    </a:cubicBezTo>
                    <a:lnTo>
                      <a:pt x="6269" y="2416"/>
                    </a:lnTo>
                    <a:cubicBezTo>
                      <a:pt x="4732" y="2376"/>
                      <a:pt x="2520" y="1816"/>
                      <a:pt x="1298" y="1158"/>
                    </a:cubicBezTo>
                    <a:cubicBezTo>
                      <a:pt x="97" y="511"/>
                      <a:pt x="300" y="1"/>
                      <a:pt x="1729" y="1"/>
                    </a:cubicBezTo>
                    <a:cubicBezTo>
                      <a:pt x="1729" y="1"/>
                      <a:pt x="1729" y="1"/>
                      <a:pt x="1730" y="1"/>
                    </a:cubicBezTo>
                    <a:lnTo>
                      <a:pt x="1730" y="1"/>
                    </a:lnTo>
                    <a:cubicBezTo>
                      <a:pt x="1698" y="0"/>
                      <a:pt x="1667" y="0"/>
                      <a:pt x="1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955464" y="4391271"/>
                <a:ext cx="139718" cy="52343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514" extrusionOk="0">
                    <a:moveTo>
                      <a:pt x="305" y="0"/>
                    </a:moveTo>
                    <a:cubicBezTo>
                      <a:pt x="363" y="46"/>
                      <a:pt x="340" y="60"/>
                      <a:pt x="287" y="60"/>
                    </a:cubicBezTo>
                    <a:cubicBezTo>
                      <a:pt x="192" y="60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334" y="156"/>
                      <a:pt x="659" y="315"/>
                      <a:pt x="973" y="492"/>
                    </a:cubicBezTo>
                    <a:cubicBezTo>
                      <a:pt x="948" y="459"/>
                      <a:pt x="944" y="416"/>
                      <a:pt x="963" y="383"/>
                    </a:cubicBezTo>
                    <a:cubicBezTo>
                      <a:pt x="967" y="377"/>
                      <a:pt x="976" y="374"/>
                      <a:pt x="989" y="374"/>
                    </a:cubicBezTo>
                    <a:cubicBezTo>
                      <a:pt x="1082" y="374"/>
                      <a:pt x="1371" y="513"/>
                      <a:pt x="1371" y="513"/>
                    </a:cubicBezTo>
                    <a:cubicBezTo>
                      <a:pt x="1028" y="246"/>
                      <a:pt x="305" y="0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0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1436098" y="4301655"/>
                <a:ext cx="745534" cy="253162"/>
              </a:xfrm>
              <a:custGeom>
                <a:avLst/>
                <a:gdLst/>
                <a:ahLst/>
                <a:cxnLst/>
                <a:rect l="l" t="t" r="r" b="b"/>
                <a:pathLst>
                  <a:path w="7321" h="2486" extrusionOk="0">
                    <a:moveTo>
                      <a:pt x="1425" y="70"/>
                    </a:moveTo>
                    <a:cubicBezTo>
                      <a:pt x="2957" y="99"/>
                      <a:pt x="5202" y="663"/>
                      <a:pt x="6431" y="1325"/>
                    </a:cubicBezTo>
                    <a:cubicBezTo>
                      <a:pt x="6966" y="1614"/>
                      <a:pt x="7245" y="1892"/>
                      <a:pt x="7190" y="2088"/>
                    </a:cubicBezTo>
                    <a:cubicBezTo>
                      <a:pt x="7136" y="2299"/>
                      <a:pt x="6709" y="2418"/>
                      <a:pt x="6015" y="2418"/>
                    </a:cubicBezTo>
                    <a:cubicBezTo>
                      <a:pt x="5975" y="2418"/>
                      <a:pt x="5934" y="2417"/>
                      <a:pt x="5893" y="2417"/>
                    </a:cubicBezTo>
                    <a:cubicBezTo>
                      <a:pt x="4364" y="2388"/>
                      <a:pt x="2115" y="1824"/>
                      <a:pt x="890" y="1162"/>
                    </a:cubicBezTo>
                    <a:cubicBezTo>
                      <a:pt x="355" y="873"/>
                      <a:pt x="76" y="595"/>
                      <a:pt x="127" y="399"/>
                    </a:cubicBezTo>
                    <a:cubicBezTo>
                      <a:pt x="185" y="186"/>
                      <a:pt x="611" y="70"/>
                      <a:pt x="1302" y="70"/>
                    </a:cubicBezTo>
                    <a:close/>
                    <a:moveTo>
                      <a:pt x="1312" y="1"/>
                    </a:moveTo>
                    <a:cubicBezTo>
                      <a:pt x="572" y="1"/>
                      <a:pt x="127" y="134"/>
                      <a:pt x="62" y="381"/>
                    </a:cubicBezTo>
                    <a:cubicBezTo>
                      <a:pt x="0" y="616"/>
                      <a:pt x="275" y="905"/>
                      <a:pt x="857" y="1220"/>
                    </a:cubicBezTo>
                    <a:cubicBezTo>
                      <a:pt x="2093" y="1889"/>
                      <a:pt x="4353" y="2456"/>
                      <a:pt x="5893" y="2485"/>
                    </a:cubicBezTo>
                    <a:lnTo>
                      <a:pt x="6016" y="2485"/>
                    </a:lnTo>
                    <a:cubicBezTo>
                      <a:pt x="6753" y="2485"/>
                      <a:pt x="7194" y="2351"/>
                      <a:pt x="7259" y="2106"/>
                    </a:cubicBezTo>
                    <a:cubicBezTo>
                      <a:pt x="7321" y="1871"/>
                      <a:pt x="7046" y="1585"/>
                      <a:pt x="6464" y="1267"/>
                    </a:cubicBezTo>
                    <a:cubicBezTo>
                      <a:pt x="5228" y="598"/>
                      <a:pt x="2968" y="31"/>
                      <a:pt x="1428" y="2"/>
                    </a:cubicBezTo>
                    <a:cubicBezTo>
                      <a:pt x="1389" y="1"/>
                      <a:pt x="1350" y="1"/>
                      <a:pt x="1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12" name="Google Shape;812;p19"/>
            <p:cNvSpPr/>
            <p:nvPr/>
          </p:nvSpPr>
          <p:spPr>
            <a:xfrm>
              <a:off x="1410975" y="4656750"/>
              <a:ext cx="981000" cy="8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1165824" y="4239942"/>
              <a:ext cx="1462758" cy="416811"/>
            </a:xfrm>
            <a:custGeom>
              <a:avLst/>
              <a:gdLst/>
              <a:ahLst/>
              <a:cxnLst/>
              <a:rect l="l" t="t" r="r" b="b"/>
              <a:pathLst>
                <a:path w="14364" h="4093" extrusionOk="0">
                  <a:moveTo>
                    <a:pt x="3386" y="73"/>
                  </a:moveTo>
                  <a:cubicBezTo>
                    <a:pt x="3390" y="73"/>
                    <a:pt x="3395" y="73"/>
                    <a:pt x="3399" y="73"/>
                  </a:cubicBezTo>
                  <a:lnTo>
                    <a:pt x="12736" y="73"/>
                  </a:lnTo>
                  <a:cubicBezTo>
                    <a:pt x="13214" y="73"/>
                    <a:pt x="13626" y="405"/>
                    <a:pt x="13731" y="872"/>
                  </a:cubicBezTo>
                  <a:lnTo>
                    <a:pt x="14150" y="2791"/>
                  </a:lnTo>
                  <a:cubicBezTo>
                    <a:pt x="14291" y="3427"/>
                    <a:pt x="13806" y="4027"/>
                    <a:pt x="13156" y="4027"/>
                  </a:cubicBezTo>
                  <a:lnTo>
                    <a:pt x="1458" y="4027"/>
                  </a:lnTo>
                  <a:cubicBezTo>
                    <a:pt x="547" y="4027"/>
                    <a:pt x="95" y="2925"/>
                    <a:pt x="742" y="2285"/>
                  </a:cubicBezTo>
                  <a:lnTo>
                    <a:pt x="2687" y="365"/>
                  </a:lnTo>
                  <a:cubicBezTo>
                    <a:pt x="2872" y="181"/>
                    <a:pt x="3123" y="73"/>
                    <a:pt x="3386" y="73"/>
                  </a:cubicBezTo>
                  <a:close/>
                  <a:moveTo>
                    <a:pt x="3399" y="0"/>
                  </a:moveTo>
                  <a:cubicBezTo>
                    <a:pt x="3113" y="0"/>
                    <a:pt x="2839" y="112"/>
                    <a:pt x="2636" y="315"/>
                  </a:cubicBezTo>
                  <a:lnTo>
                    <a:pt x="695" y="2234"/>
                  </a:lnTo>
                  <a:cubicBezTo>
                    <a:pt x="1" y="2918"/>
                    <a:pt x="485" y="4093"/>
                    <a:pt x="1458" y="4093"/>
                  </a:cubicBezTo>
                  <a:lnTo>
                    <a:pt x="13156" y="4093"/>
                  </a:lnTo>
                  <a:cubicBezTo>
                    <a:pt x="13846" y="4093"/>
                    <a:pt x="14363" y="3453"/>
                    <a:pt x="14215" y="2777"/>
                  </a:cubicBezTo>
                  <a:lnTo>
                    <a:pt x="13796" y="857"/>
                  </a:lnTo>
                  <a:cubicBezTo>
                    <a:pt x="13684" y="358"/>
                    <a:pt x="13246" y="4"/>
                    <a:pt x="1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4" name="Google Shape;814;p19"/>
          <p:cNvSpPr/>
          <p:nvPr/>
        </p:nvSpPr>
        <p:spPr>
          <a:xfrm>
            <a:off x="195100" y="3923425"/>
            <a:ext cx="202500" cy="2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5" name="Google Shape;815;p19"/>
          <p:cNvSpPr/>
          <p:nvPr/>
        </p:nvSpPr>
        <p:spPr>
          <a:xfrm>
            <a:off x="870825" y="3794425"/>
            <a:ext cx="347150" cy="68000"/>
          </a:xfrm>
          <a:custGeom>
            <a:avLst/>
            <a:gdLst/>
            <a:ahLst/>
            <a:cxnLst/>
            <a:rect l="l" t="t" r="r" b="b"/>
            <a:pathLst>
              <a:path w="13886" h="2720" extrusionOk="0">
                <a:moveTo>
                  <a:pt x="0" y="2344"/>
                </a:moveTo>
                <a:lnTo>
                  <a:pt x="4542" y="0"/>
                </a:lnTo>
                <a:lnTo>
                  <a:pt x="13886" y="897"/>
                </a:lnTo>
                <a:lnTo>
                  <a:pt x="13828" y="1476"/>
                </a:lnTo>
                <a:lnTo>
                  <a:pt x="11890" y="2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16" name="Google Shape;816;p19"/>
          <p:cNvSpPr/>
          <p:nvPr/>
        </p:nvSpPr>
        <p:spPr>
          <a:xfrm>
            <a:off x="1451375" y="1302825"/>
            <a:ext cx="5571200" cy="2538000"/>
          </a:xfrm>
          <a:custGeom>
            <a:avLst/>
            <a:gdLst/>
            <a:ahLst/>
            <a:cxnLst/>
            <a:rect l="l" t="t" r="r" b="b"/>
            <a:pathLst>
              <a:path w="222848" h="101520" extrusionOk="0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2848" y="100845"/>
                </a:lnTo>
                <a:lnTo>
                  <a:pt x="221722" y="77659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817" name="Google Shape;817;p19"/>
          <p:cNvSpPr txBox="1"/>
          <p:nvPr>
            <p:ph type="title"/>
          </p:nvPr>
        </p:nvSpPr>
        <p:spPr>
          <a:xfrm>
            <a:off x="2025850" y="27168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8" name="Google Shape;818;p19"/>
          <p:cNvSpPr txBox="1"/>
          <p:nvPr>
            <p:ph type="subTitle" idx="1"/>
          </p:nvPr>
        </p:nvSpPr>
        <p:spPr>
          <a:xfrm>
            <a:off x="2025850" y="976525"/>
            <a:ext cx="5376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9" name="Google Shape;819;p19"/>
          <p:cNvSpPr/>
          <p:nvPr/>
        </p:nvSpPr>
        <p:spPr>
          <a:xfrm>
            <a:off x="9348063" y="1574271"/>
            <a:ext cx="56009" cy="56009"/>
          </a:xfrm>
          <a:custGeom>
            <a:avLst/>
            <a:gdLst/>
            <a:ahLst/>
            <a:cxnLst/>
            <a:rect l="l" t="t" r="r" b="b"/>
            <a:pathLst>
              <a:path w="550" h="550" extrusionOk="0">
                <a:moveTo>
                  <a:pt x="275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7" y="550"/>
                  <a:pt x="550" y="427"/>
                  <a:pt x="550" y="275"/>
                </a:cubicBezTo>
                <a:cubicBezTo>
                  <a:pt x="550" y="123"/>
                  <a:pt x="427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0" name="Google Shape;820;p19"/>
          <p:cNvSpPr/>
          <p:nvPr/>
        </p:nvSpPr>
        <p:spPr>
          <a:xfrm>
            <a:off x="9341444" y="1566124"/>
            <a:ext cx="55602" cy="55704"/>
          </a:xfrm>
          <a:custGeom>
            <a:avLst/>
            <a:gdLst/>
            <a:ahLst/>
            <a:cxnLst/>
            <a:rect l="l" t="t" r="r" b="b"/>
            <a:pathLst>
              <a:path w="546" h="547" extrusionOk="0">
                <a:moveTo>
                  <a:pt x="271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4"/>
                  <a:pt x="123" y="547"/>
                  <a:pt x="271" y="547"/>
                </a:cubicBezTo>
                <a:cubicBezTo>
                  <a:pt x="423" y="547"/>
                  <a:pt x="546" y="424"/>
                  <a:pt x="546" y="275"/>
                </a:cubicBezTo>
                <a:cubicBezTo>
                  <a:pt x="546" y="124"/>
                  <a:pt x="423" y="1"/>
                  <a:pt x="2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1" name="Google Shape;821;p19"/>
          <p:cNvSpPr/>
          <p:nvPr/>
        </p:nvSpPr>
        <p:spPr>
          <a:xfrm>
            <a:off x="9327390" y="1562560"/>
            <a:ext cx="73423" cy="62934"/>
          </a:xfrm>
          <a:custGeom>
            <a:avLst/>
            <a:gdLst/>
            <a:ahLst/>
            <a:cxnLst/>
            <a:rect l="l" t="t" r="r" b="b"/>
            <a:pathLst>
              <a:path w="721" h="618" extrusionOk="0">
                <a:moveTo>
                  <a:pt x="409" y="68"/>
                </a:moveTo>
                <a:cubicBezTo>
                  <a:pt x="543" y="68"/>
                  <a:pt x="651" y="177"/>
                  <a:pt x="651" y="310"/>
                </a:cubicBezTo>
                <a:cubicBezTo>
                  <a:pt x="651" y="455"/>
                  <a:pt x="532" y="550"/>
                  <a:pt x="408" y="550"/>
                </a:cubicBezTo>
                <a:cubicBezTo>
                  <a:pt x="348" y="550"/>
                  <a:pt x="288" y="528"/>
                  <a:pt x="239" y="480"/>
                </a:cubicBezTo>
                <a:cubicBezTo>
                  <a:pt x="91" y="329"/>
                  <a:pt x="196" y="68"/>
                  <a:pt x="409" y="68"/>
                </a:cubicBezTo>
                <a:close/>
                <a:moveTo>
                  <a:pt x="407" y="1"/>
                </a:moveTo>
                <a:cubicBezTo>
                  <a:pt x="332" y="1"/>
                  <a:pt x="255" y="28"/>
                  <a:pt x="192" y="90"/>
                </a:cubicBezTo>
                <a:cubicBezTo>
                  <a:pt x="1" y="285"/>
                  <a:pt x="138" y="618"/>
                  <a:pt x="409" y="618"/>
                </a:cubicBezTo>
                <a:cubicBezTo>
                  <a:pt x="579" y="618"/>
                  <a:pt x="716" y="480"/>
                  <a:pt x="720" y="310"/>
                </a:cubicBezTo>
                <a:cubicBezTo>
                  <a:pt x="720" y="124"/>
                  <a:pt x="567" y="1"/>
                  <a:pt x="4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0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4" name="Google Shape;824;p20"/>
          <p:cNvSpPr/>
          <p:nvPr/>
        </p:nvSpPr>
        <p:spPr>
          <a:xfrm flipH="1">
            <a:off x="-950" y="0"/>
            <a:ext cx="6934200" cy="42441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20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826" name="Google Shape;826;p20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827" name="Google Shape;827;p20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20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20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36" name="Google Shape;836;p20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837" name="Google Shape;837;p20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9" name="Google Shape;839;p20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840" name="Google Shape;840;p20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841" name="Google Shape;841;p20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44" name="Google Shape;844;p20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845" name="Google Shape;845;p20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20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906" name="Google Shape;906;p20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1" name="Google Shape;931;p20"/>
          <p:cNvSpPr txBox="1"/>
          <p:nvPr>
            <p:ph type="title"/>
          </p:nvPr>
        </p:nvSpPr>
        <p:spPr>
          <a:xfrm>
            <a:off x="713225" y="1879675"/>
            <a:ext cx="5376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2" name="Google Shape;932;p20"/>
          <p:cNvSpPr txBox="1"/>
          <p:nvPr>
            <p:ph type="subTitle" idx="1"/>
          </p:nvPr>
        </p:nvSpPr>
        <p:spPr>
          <a:xfrm>
            <a:off x="713225" y="539500"/>
            <a:ext cx="5376900" cy="13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/>
          <p:nvPr/>
        </p:nvSpPr>
        <p:spPr>
          <a:xfrm>
            <a:off x="1993" y="3552355"/>
            <a:ext cx="9134697" cy="510799"/>
          </a:xfrm>
          <a:custGeom>
            <a:avLst/>
            <a:gdLst/>
            <a:ahLst/>
            <a:cxnLst/>
            <a:rect l="l" t="t" r="r" b="b"/>
            <a:pathLst>
              <a:path w="73321" h="4100" extrusionOk="0">
                <a:moveTo>
                  <a:pt x="8738" y="0"/>
                </a:moveTo>
                <a:lnTo>
                  <a:pt x="6679" y="2011"/>
                </a:lnTo>
                <a:lnTo>
                  <a:pt x="1" y="2011"/>
                </a:lnTo>
                <a:lnTo>
                  <a:pt x="1" y="4100"/>
                </a:lnTo>
                <a:lnTo>
                  <a:pt x="6653" y="4100"/>
                </a:lnTo>
                <a:lnTo>
                  <a:pt x="8774" y="2086"/>
                </a:lnTo>
                <a:lnTo>
                  <a:pt x="73321" y="2086"/>
                </a:lnTo>
                <a:lnTo>
                  <a:pt x="7332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3"/>
          <p:cNvSpPr/>
          <p:nvPr/>
        </p:nvSpPr>
        <p:spPr>
          <a:xfrm rot="5400000">
            <a:off x="4570147" y="-764296"/>
            <a:ext cx="3805" cy="9144078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3"/>
          <p:cNvSpPr/>
          <p:nvPr/>
        </p:nvSpPr>
        <p:spPr>
          <a:xfrm>
            <a:off x="1993" y="3981218"/>
            <a:ext cx="828864" cy="3364"/>
          </a:xfrm>
          <a:custGeom>
            <a:avLst/>
            <a:gdLst/>
            <a:ahLst/>
            <a:cxnLst/>
            <a:rect l="l" t="t" r="r" b="b"/>
            <a:pathLst>
              <a:path w="6653" h="27" extrusionOk="0">
                <a:moveTo>
                  <a:pt x="1" y="0"/>
                </a:moveTo>
                <a:lnTo>
                  <a:pt x="1" y="26"/>
                </a:lnTo>
                <a:lnTo>
                  <a:pt x="6653" y="26"/>
                </a:lnTo>
                <a:lnTo>
                  <a:pt x="6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3"/>
          <p:cNvSpPr/>
          <p:nvPr/>
        </p:nvSpPr>
        <p:spPr>
          <a:xfrm rot="5400000">
            <a:off x="4570147" y="-1017796"/>
            <a:ext cx="3805" cy="9144078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3"/>
          <p:cNvSpPr/>
          <p:nvPr/>
        </p:nvSpPr>
        <p:spPr>
          <a:xfrm>
            <a:off x="1625" y="-5700"/>
            <a:ext cx="826871" cy="4122436"/>
          </a:xfrm>
          <a:custGeom>
            <a:avLst/>
            <a:gdLst/>
            <a:ahLst/>
            <a:cxnLst/>
            <a:rect l="l" t="t" r="r" b="b"/>
            <a:pathLst>
              <a:path w="6637" h="33033" extrusionOk="0">
                <a:moveTo>
                  <a:pt x="0" y="1"/>
                </a:moveTo>
                <a:lnTo>
                  <a:pt x="0" y="33033"/>
                </a:lnTo>
                <a:lnTo>
                  <a:pt x="6636" y="33033"/>
                </a:lnTo>
                <a:lnTo>
                  <a:pt x="6636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3"/>
          <p:cNvSpPr/>
          <p:nvPr/>
        </p:nvSpPr>
        <p:spPr>
          <a:xfrm>
            <a:off x="831970" y="-5705"/>
            <a:ext cx="263248" cy="411865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3"/>
          <p:cNvSpPr/>
          <p:nvPr/>
        </p:nvSpPr>
        <p:spPr>
          <a:xfrm>
            <a:off x="830351" y="-7325"/>
            <a:ext cx="266861" cy="4122393"/>
          </a:xfrm>
          <a:custGeom>
            <a:avLst/>
            <a:gdLst/>
            <a:ahLst/>
            <a:cxnLst/>
            <a:rect l="l" t="t" r="r" b="b"/>
            <a:pathLst>
              <a:path w="2142" h="33089" extrusionOk="0">
                <a:moveTo>
                  <a:pt x="2112" y="27"/>
                </a:moveTo>
                <a:lnTo>
                  <a:pt x="2112" y="31029"/>
                </a:lnTo>
                <a:lnTo>
                  <a:pt x="26" y="33039"/>
                </a:lnTo>
                <a:lnTo>
                  <a:pt x="26" y="30"/>
                </a:lnTo>
                <a:lnTo>
                  <a:pt x="2112" y="27"/>
                </a:lnTo>
                <a:close/>
                <a:moveTo>
                  <a:pt x="13" y="1"/>
                </a:moveTo>
                <a:cubicBezTo>
                  <a:pt x="4" y="1"/>
                  <a:pt x="0" y="7"/>
                  <a:pt x="0" y="14"/>
                </a:cubicBezTo>
                <a:lnTo>
                  <a:pt x="0" y="33075"/>
                </a:lnTo>
                <a:cubicBezTo>
                  <a:pt x="0" y="33078"/>
                  <a:pt x="4" y="33085"/>
                  <a:pt x="7" y="33088"/>
                </a:cubicBezTo>
                <a:lnTo>
                  <a:pt x="13" y="33088"/>
                </a:lnTo>
                <a:cubicBezTo>
                  <a:pt x="17" y="33085"/>
                  <a:pt x="20" y="33085"/>
                  <a:pt x="23" y="33082"/>
                </a:cubicBezTo>
                <a:lnTo>
                  <a:pt x="2135" y="31042"/>
                </a:lnTo>
                <a:cubicBezTo>
                  <a:pt x="2138" y="31042"/>
                  <a:pt x="2138" y="31035"/>
                  <a:pt x="2142" y="31032"/>
                </a:cubicBezTo>
                <a:lnTo>
                  <a:pt x="2142" y="14"/>
                </a:lnTo>
                <a:cubicBezTo>
                  <a:pt x="2138" y="7"/>
                  <a:pt x="2132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3"/>
          <p:cNvSpPr/>
          <p:nvPr/>
        </p:nvSpPr>
        <p:spPr>
          <a:xfrm rot="5400000">
            <a:off x="401804" y="3690331"/>
            <a:ext cx="5416" cy="854904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3"/>
          <p:cNvSpPr/>
          <p:nvPr/>
        </p:nvSpPr>
        <p:spPr>
          <a:xfrm>
            <a:off x="1068675" y="25400"/>
            <a:ext cx="8081025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2917000" y="138282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type="title" idx="2" hasCustomPrompt="1"/>
          </p:nvPr>
        </p:nvSpPr>
        <p:spPr>
          <a:xfrm>
            <a:off x="1736525" y="1281725"/>
            <a:ext cx="10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3"/>
          <p:cNvSpPr txBox="1"/>
          <p:nvPr>
            <p:ph type="subTitle" idx="1"/>
          </p:nvPr>
        </p:nvSpPr>
        <p:spPr>
          <a:xfrm>
            <a:off x="3118413" y="2263900"/>
            <a:ext cx="40896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1"/>
          <p:cNvSpPr/>
          <p:nvPr/>
        </p:nvSpPr>
        <p:spPr>
          <a:xfrm>
            <a:off x="-3450" y="-2600"/>
            <a:ext cx="456350" cy="5074000"/>
          </a:xfrm>
          <a:custGeom>
            <a:avLst/>
            <a:gdLst/>
            <a:ahLst/>
            <a:cxnLst/>
            <a:rect l="l" t="t" r="r" b="b"/>
            <a:pathLst>
              <a:path w="18254" h="202960" extrusionOk="0">
                <a:moveTo>
                  <a:pt x="54" y="93"/>
                </a:moveTo>
                <a:lnTo>
                  <a:pt x="0" y="202960"/>
                </a:lnTo>
                <a:lnTo>
                  <a:pt x="18186" y="190665"/>
                </a:lnTo>
                <a:lnTo>
                  <a:pt x="18254" y="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935" name="Google Shape;935;p21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6" name="Google Shape;936;p21"/>
          <p:cNvSpPr/>
          <p:nvPr/>
        </p:nvSpPr>
        <p:spPr>
          <a:xfrm>
            <a:off x="-650" y="4761150"/>
            <a:ext cx="9145775" cy="39105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37" name="Google Shape;937;p21"/>
          <p:cNvSpPr/>
          <p:nvPr/>
        </p:nvSpPr>
        <p:spPr>
          <a:xfrm rot="10800000">
            <a:off x="450150" y="5"/>
            <a:ext cx="3725" cy="4764120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8" name="Google Shape;938;p21"/>
          <p:cNvSpPr/>
          <p:nvPr/>
        </p:nvSpPr>
        <p:spPr>
          <a:xfrm rot="-7427376" flipH="1">
            <a:off x="-209130" y="4410467"/>
            <a:ext cx="4090" cy="1587892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9" name="Google Shape;93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0" name="Google Shape;940;p21"/>
          <p:cNvSpPr/>
          <p:nvPr/>
        </p:nvSpPr>
        <p:spPr>
          <a:xfrm rot="5400000">
            <a:off x="4795167" y="416117"/>
            <a:ext cx="3805" cy="8693861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2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3" name="Google Shape;943;p22"/>
          <p:cNvGrpSpPr/>
          <p:nvPr/>
        </p:nvGrpSpPr>
        <p:grpSpPr>
          <a:xfrm>
            <a:off x="-1900" y="4163140"/>
            <a:ext cx="9146015" cy="980381"/>
            <a:chOff x="-24849" y="3699650"/>
            <a:chExt cx="9204000" cy="1395163"/>
          </a:xfrm>
        </p:grpSpPr>
        <p:sp>
          <p:nvSpPr>
            <p:cNvPr id="944" name="Google Shape;944;p22"/>
            <p:cNvSpPr/>
            <p:nvPr/>
          </p:nvSpPr>
          <p:spPr>
            <a:xfrm>
              <a:off x="-24849" y="3707313"/>
              <a:ext cx="9204000" cy="138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2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6" name="Google Shape;9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3"/>
          <p:cNvSpPr/>
          <p:nvPr/>
        </p:nvSpPr>
        <p:spPr>
          <a:xfrm>
            <a:off x="-3450" y="-2600"/>
            <a:ext cx="456350" cy="5074000"/>
          </a:xfrm>
          <a:custGeom>
            <a:avLst/>
            <a:gdLst/>
            <a:ahLst/>
            <a:cxnLst/>
            <a:rect l="l" t="t" r="r" b="b"/>
            <a:pathLst>
              <a:path w="18254" h="202960" extrusionOk="0">
                <a:moveTo>
                  <a:pt x="54" y="93"/>
                </a:moveTo>
                <a:lnTo>
                  <a:pt x="0" y="202960"/>
                </a:lnTo>
                <a:lnTo>
                  <a:pt x="18186" y="190665"/>
                </a:lnTo>
                <a:lnTo>
                  <a:pt x="18254" y="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949" name="Google Shape;949;p23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0" name="Google Shape;950;p23"/>
          <p:cNvSpPr/>
          <p:nvPr/>
        </p:nvSpPr>
        <p:spPr>
          <a:xfrm>
            <a:off x="-650" y="4761150"/>
            <a:ext cx="9145775" cy="39105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1" name="Google Shape;951;p23"/>
          <p:cNvSpPr/>
          <p:nvPr/>
        </p:nvSpPr>
        <p:spPr>
          <a:xfrm rot="10800000">
            <a:off x="450150" y="5"/>
            <a:ext cx="3725" cy="4764120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2" name="Google Shape;952;p23"/>
          <p:cNvSpPr/>
          <p:nvPr/>
        </p:nvSpPr>
        <p:spPr>
          <a:xfrm rot="-7427376" flipH="1">
            <a:off x="-209130" y="4410467"/>
            <a:ext cx="4090" cy="1587892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3" name="Google Shape;95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4" name="Google Shape;954;p23"/>
          <p:cNvSpPr/>
          <p:nvPr/>
        </p:nvSpPr>
        <p:spPr>
          <a:xfrm rot="5400000">
            <a:off x="4795167" y="416117"/>
            <a:ext cx="3805" cy="8693861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5" name="Google Shape;955;p23"/>
          <p:cNvSpPr/>
          <p:nvPr/>
        </p:nvSpPr>
        <p:spPr>
          <a:xfrm>
            <a:off x="0" y="0"/>
            <a:ext cx="9196000" cy="4764150"/>
          </a:xfrm>
          <a:custGeom>
            <a:avLst/>
            <a:gdLst/>
            <a:ahLst/>
            <a:cxnLst/>
            <a:rect l="l" t="t" r="r" b="b"/>
            <a:pathLst>
              <a:path w="367840" h="190566" extrusionOk="0">
                <a:moveTo>
                  <a:pt x="0" y="229"/>
                </a:moveTo>
                <a:lnTo>
                  <a:pt x="28003" y="0"/>
                </a:lnTo>
                <a:lnTo>
                  <a:pt x="367840" y="190341"/>
                </a:lnTo>
                <a:lnTo>
                  <a:pt x="140514" y="190566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4"/>
          <p:cNvSpPr/>
          <p:nvPr/>
        </p:nvSpPr>
        <p:spPr>
          <a:xfrm>
            <a:off x="2000" y="0"/>
            <a:ext cx="9146100" cy="4480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8" name="Google Shape;958;p24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9" name="Google Shape;959;p24"/>
          <p:cNvSpPr/>
          <p:nvPr/>
        </p:nvSpPr>
        <p:spPr>
          <a:xfrm flipH="1">
            <a:off x="2590800" y="4503174"/>
            <a:ext cx="6523950" cy="57598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960" name="Google Shape;960;p24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961" name="Google Shape;961;p2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68" name="Google Shape;9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5"/>
          <p:cNvSpPr/>
          <p:nvPr/>
        </p:nvSpPr>
        <p:spPr>
          <a:xfrm>
            <a:off x="11150" y="75"/>
            <a:ext cx="91329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1" name="Google Shape;971;p25"/>
          <p:cNvSpPr/>
          <p:nvPr/>
        </p:nvSpPr>
        <p:spPr>
          <a:xfrm>
            <a:off x="-659250" y="4532650"/>
            <a:ext cx="980427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25"/>
          <p:cNvSpPr/>
          <p:nvPr/>
        </p:nvSpPr>
        <p:spPr>
          <a:xfrm>
            <a:off x="0" y="4642201"/>
            <a:ext cx="6523950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973" name="Google Shape;973;p25"/>
          <p:cNvSpPr/>
          <p:nvPr/>
        </p:nvSpPr>
        <p:spPr>
          <a:xfrm flipH="1">
            <a:off x="0" y="0"/>
            <a:ext cx="7855987" cy="4520117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74" name="Google Shape;974;p25"/>
          <p:cNvGrpSpPr/>
          <p:nvPr/>
        </p:nvGrpSpPr>
        <p:grpSpPr>
          <a:xfrm>
            <a:off x="11400" y="4535731"/>
            <a:ext cx="9132932" cy="619572"/>
            <a:chOff x="11400" y="4480100"/>
            <a:chExt cx="9132932" cy="675283"/>
          </a:xfrm>
        </p:grpSpPr>
        <p:sp>
          <p:nvSpPr>
            <p:cNvPr id="975" name="Google Shape;975;p25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82" name="Google Shape;982;p25"/>
          <p:cNvSpPr/>
          <p:nvPr/>
        </p:nvSpPr>
        <p:spPr>
          <a:xfrm flipH="1">
            <a:off x="8698200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3" name="Google Shape;98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5"/>
          <p:cNvGrpSpPr/>
          <p:nvPr/>
        </p:nvGrpSpPr>
        <p:grpSpPr>
          <a:xfrm flipH="1">
            <a:off x="7848375" y="-54935"/>
            <a:ext cx="849825" cy="4900137"/>
            <a:chOff x="1395100" y="-54933"/>
            <a:chExt cx="849825" cy="4580851"/>
          </a:xfrm>
        </p:grpSpPr>
        <p:sp>
          <p:nvSpPr>
            <p:cNvPr id="985" name="Google Shape;985;p25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4_1_1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26"/>
          <p:cNvGrpSpPr/>
          <p:nvPr/>
        </p:nvGrpSpPr>
        <p:grpSpPr>
          <a:xfrm>
            <a:off x="5525" y="0"/>
            <a:ext cx="7919340" cy="4813726"/>
            <a:chOff x="5525" y="0"/>
            <a:chExt cx="7832400" cy="4705500"/>
          </a:xfrm>
        </p:grpSpPr>
        <p:sp>
          <p:nvSpPr>
            <p:cNvPr id="989" name="Google Shape;989;p26"/>
            <p:cNvSpPr/>
            <p:nvPr/>
          </p:nvSpPr>
          <p:spPr>
            <a:xfrm>
              <a:off x="5525" y="0"/>
              <a:ext cx="7832400" cy="4705500"/>
            </a:xfrm>
            <a:prstGeom prst="rect">
              <a:avLst/>
            </a:pr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5525" y="0"/>
              <a:ext cx="7832400" cy="4705500"/>
            </a:xfrm>
            <a:prstGeom prst="rect">
              <a:avLst/>
            </a:pr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1" name="Google Shape;991;p26"/>
          <p:cNvSpPr/>
          <p:nvPr/>
        </p:nvSpPr>
        <p:spPr>
          <a:xfrm>
            <a:off x="-659250" y="4707425"/>
            <a:ext cx="9804271" cy="445836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992" name="Google Shape;992;p26"/>
          <p:cNvGrpSpPr/>
          <p:nvPr/>
        </p:nvGrpSpPr>
        <p:grpSpPr>
          <a:xfrm>
            <a:off x="11400" y="4709504"/>
            <a:ext cx="9132932" cy="445822"/>
            <a:chOff x="11400" y="4480100"/>
            <a:chExt cx="9132932" cy="675283"/>
          </a:xfrm>
        </p:grpSpPr>
        <p:sp>
          <p:nvSpPr>
            <p:cNvPr id="993" name="Google Shape;993;p2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0" name="Google Shape;1000;p26"/>
          <p:cNvSpPr/>
          <p:nvPr/>
        </p:nvSpPr>
        <p:spPr>
          <a:xfrm flipH="1">
            <a:off x="8698200" y="-18881"/>
            <a:ext cx="438675" cy="5369608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1" name="Google Shape;100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02" name="Google Shape;1002;p26"/>
          <p:cNvGrpSpPr/>
          <p:nvPr/>
        </p:nvGrpSpPr>
        <p:grpSpPr>
          <a:xfrm flipH="1">
            <a:off x="7848375" y="3"/>
            <a:ext cx="849825" cy="5021415"/>
            <a:chOff x="1395101" y="-54928"/>
            <a:chExt cx="849825" cy="4544267"/>
          </a:xfrm>
        </p:grpSpPr>
        <p:sp>
          <p:nvSpPr>
            <p:cNvPr id="1003" name="Google Shape;1003;p26"/>
            <p:cNvSpPr/>
            <p:nvPr/>
          </p:nvSpPr>
          <p:spPr>
            <a:xfrm>
              <a:off x="1395101" y="-54928"/>
              <a:ext cx="608978" cy="4544267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2004081" y="-54928"/>
              <a:ext cx="240845" cy="454015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7" name="Google Shape;1007;p27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08" name="Google Shape;1008;p27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2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0" name="Google Shape;1010;p27"/>
          <p:cNvSpPr/>
          <p:nvPr/>
        </p:nvSpPr>
        <p:spPr>
          <a:xfrm>
            <a:off x="5400" y="25400"/>
            <a:ext cx="9143741" cy="4583331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11" name="Google Shape;1011;p27"/>
          <p:cNvSpPr txBox="1"/>
          <p:nvPr>
            <p:ph type="subTitle" idx="1"/>
          </p:nvPr>
        </p:nvSpPr>
        <p:spPr>
          <a:xfrm>
            <a:off x="5211100" y="3183100"/>
            <a:ext cx="2714400" cy="103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27"/>
          <p:cNvSpPr txBox="1"/>
          <p:nvPr>
            <p:ph type="title"/>
          </p:nvPr>
        </p:nvSpPr>
        <p:spPr>
          <a:xfrm>
            <a:off x="5211100" y="2610400"/>
            <a:ext cx="285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8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5" name="Google Shape;1015;p28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16" name="Google Shape;1016;p28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28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8" name="Google Shape;1018;p28"/>
          <p:cNvSpPr/>
          <p:nvPr/>
        </p:nvSpPr>
        <p:spPr>
          <a:xfrm>
            <a:off x="2368325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19" name="Google Shape;1019;p28"/>
          <p:cNvSpPr txBox="1"/>
          <p:nvPr>
            <p:ph type="subTitle" idx="1"/>
          </p:nvPr>
        </p:nvSpPr>
        <p:spPr>
          <a:xfrm>
            <a:off x="1168775" y="3178100"/>
            <a:ext cx="2764200" cy="103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28"/>
          <p:cNvSpPr txBox="1"/>
          <p:nvPr>
            <p:ph type="title"/>
          </p:nvPr>
        </p:nvSpPr>
        <p:spPr>
          <a:xfrm>
            <a:off x="1168700" y="1874225"/>
            <a:ext cx="27642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9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23" name="Google Shape;1023;p2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4" name="Google Shape;1024;p29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25" name="Google Shape;1025;p29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29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7" name="Google Shape;1027;p29"/>
          <p:cNvSpPr txBox="1"/>
          <p:nvPr>
            <p:ph type="subTitle" idx="1"/>
          </p:nvPr>
        </p:nvSpPr>
        <p:spPr>
          <a:xfrm>
            <a:off x="3532050" y="3183359"/>
            <a:ext cx="2613300" cy="103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29"/>
          <p:cNvSpPr txBox="1"/>
          <p:nvPr>
            <p:ph type="title"/>
          </p:nvPr>
        </p:nvSpPr>
        <p:spPr>
          <a:xfrm>
            <a:off x="3532050" y="1876050"/>
            <a:ext cx="3217800" cy="13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0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31" name="Google Shape;1031;p30"/>
          <p:cNvSpPr/>
          <p:nvPr/>
        </p:nvSpPr>
        <p:spPr>
          <a:xfrm>
            <a:off x="2000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2" name="Google Shape;1032;p30"/>
          <p:cNvSpPr/>
          <p:nvPr/>
        </p:nvSpPr>
        <p:spPr>
          <a:xfrm>
            <a:off x="6100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30"/>
          <p:cNvSpPr/>
          <p:nvPr/>
        </p:nvSpPr>
        <p:spPr>
          <a:xfrm>
            <a:off x="0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30"/>
          <p:cNvSpPr/>
          <p:nvPr/>
        </p:nvSpPr>
        <p:spPr>
          <a:xfrm>
            <a:off x="1298525" y="4666500"/>
            <a:ext cx="7034700" cy="3312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30"/>
          <p:cNvGrpSpPr/>
          <p:nvPr/>
        </p:nvGrpSpPr>
        <p:grpSpPr>
          <a:xfrm flipH="1">
            <a:off x="7" y="4535681"/>
            <a:ext cx="9145718" cy="619572"/>
            <a:chOff x="11400" y="4480100"/>
            <a:chExt cx="9132932" cy="675283"/>
          </a:xfrm>
        </p:grpSpPr>
        <p:sp>
          <p:nvSpPr>
            <p:cNvPr id="1036" name="Google Shape;1036;p30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3" name="Google Shape;1043;p30"/>
          <p:cNvSpPr txBox="1"/>
          <p:nvPr>
            <p:ph type="subTitle" idx="1"/>
          </p:nvPr>
        </p:nvSpPr>
        <p:spPr>
          <a:xfrm>
            <a:off x="3706013" y="2581038"/>
            <a:ext cx="3302700" cy="7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30"/>
          <p:cNvSpPr txBox="1"/>
          <p:nvPr>
            <p:ph type="title"/>
          </p:nvPr>
        </p:nvSpPr>
        <p:spPr>
          <a:xfrm>
            <a:off x="3706011" y="1699388"/>
            <a:ext cx="33027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type="body" idx="1"/>
          </p:nvPr>
        </p:nvSpPr>
        <p:spPr>
          <a:xfrm>
            <a:off x="1210875" y="1017725"/>
            <a:ext cx="6722100" cy="3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4"/>
          <p:cNvSpPr/>
          <p:nvPr/>
        </p:nvSpPr>
        <p:spPr>
          <a:xfrm>
            <a:off x="6374175" y="0"/>
            <a:ext cx="2769825" cy="5158400"/>
          </a:xfrm>
          <a:custGeom>
            <a:avLst/>
            <a:gdLst/>
            <a:ahLst/>
            <a:cxnLst/>
            <a:rect l="l" t="t" r="r" b="b"/>
            <a:pathLst>
              <a:path w="110793" h="206336" extrusionOk="0">
                <a:moveTo>
                  <a:pt x="73904" y="0"/>
                </a:moveTo>
                <a:lnTo>
                  <a:pt x="110793" y="0"/>
                </a:lnTo>
                <a:lnTo>
                  <a:pt x="110793" y="37130"/>
                </a:lnTo>
                <a:lnTo>
                  <a:pt x="93499" y="206125"/>
                </a:lnTo>
                <a:lnTo>
                  <a:pt x="0" y="20633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68" name="Google Shape;68;p4"/>
          <p:cNvGrpSpPr/>
          <p:nvPr/>
        </p:nvGrpSpPr>
        <p:grpSpPr>
          <a:xfrm>
            <a:off x="-1900" y="4679440"/>
            <a:ext cx="9146015" cy="446821"/>
            <a:chOff x="-24849" y="3699650"/>
            <a:chExt cx="9204000" cy="635863"/>
          </a:xfrm>
        </p:grpSpPr>
        <p:sp>
          <p:nvSpPr>
            <p:cNvPr id="69" name="Google Shape;69;p4"/>
            <p:cNvSpPr/>
            <p:nvPr/>
          </p:nvSpPr>
          <p:spPr>
            <a:xfrm>
              <a:off x="-24849" y="3707313"/>
              <a:ext cx="9204000" cy="62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1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7" name="Google Shape;1047;p31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48" name="Google Shape;104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9" name="Google Shape;1049;p31"/>
          <p:cNvSpPr txBox="1"/>
          <p:nvPr>
            <p:ph type="body" idx="1"/>
          </p:nvPr>
        </p:nvSpPr>
        <p:spPr>
          <a:xfrm>
            <a:off x="720000" y="1152475"/>
            <a:ext cx="7704000" cy="16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50" name="Google Shape;1050;p31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51" name="Google Shape;1051;p31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31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2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55" name="Google Shape;1055;p32"/>
          <p:cNvGrpSpPr/>
          <p:nvPr/>
        </p:nvGrpSpPr>
        <p:grpSpPr>
          <a:xfrm>
            <a:off x="-1900" y="4286640"/>
            <a:ext cx="9146015" cy="856846"/>
            <a:chOff x="-24849" y="3699650"/>
            <a:chExt cx="9204000" cy="1219363"/>
          </a:xfrm>
        </p:grpSpPr>
        <p:sp>
          <p:nvSpPr>
            <p:cNvPr id="1056" name="Google Shape;1056;p32"/>
            <p:cNvSpPr/>
            <p:nvPr/>
          </p:nvSpPr>
          <p:spPr>
            <a:xfrm>
              <a:off x="-24849" y="3707313"/>
              <a:ext cx="9204000" cy="1211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8" name="Google Shape;1058;p32"/>
          <p:cNvSpPr/>
          <p:nvPr/>
        </p:nvSpPr>
        <p:spPr>
          <a:xfrm>
            <a:off x="5400" y="25400"/>
            <a:ext cx="9143741" cy="4268873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59" name="Google Shape;1059;p32"/>
          <p:cNvSpPr txBox="1"/>
          <p:nvPr>
            <p:ph type="title"/>
          </p:nvPr>
        </p:nvSpPr>
        <p:spPr>
          <a:xfrm>
            <a:off x="791300" y="2617300"/>
            <a:ext cx="49290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0" name="Google Shape;1060;p32"/>
          <p:cNvSpPr txBox="1"/>
          <p:nvPr>
            <p:ph type="subTitle" idx="1"/>
          </p:nvPr>
        </p:nvSpPr>
        <p:spPr>
          <a:xfrm>
            <a:off x="791300" y="3805250"/>
            <a:ext cx="4929000" cy="7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"/>
          <p:cNvSpPr/>
          <p:nvPr/>
        </p:nvSpPr>
        <p:spPr>
          <a:xfrm>
            <a:off x="1191225" y="231625"/>
            <a:ext cx="7953000" cy="3591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63" name="Google Shape;1063;p33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064" name="Google Shape;1064;p33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5" name="Google Shape;1065;p33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6" name="Google Shape;1066;p33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7" name="Google Shape;1067;p33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8" name="Google Shape;1068;p33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0" name="Google Shape;1110;p33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111" name="Google Shape;1111;p33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3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3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3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3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3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7" name="Google Shape;1117;p33"/>
          <p:cNvSpPr/>
          <p:nvPr/>
        </p:nvSpPr>
        <p:spPr>
          <a:xfrm>
            <a:off x="-50" y="3822625"/>
            <a:ext cx="9144450" cy="1306875"/>
          </a:xfrm>
          <a:custGeom>
            <a:avLst/>
            <a:gdLst/>
            <a:ahLst/>
            <a:cxnLst/>
            <a:rect l="l" t="t" r="r" b="b"/>
            <a:pathLst>
              <a:path w="365778" h="52275" extrusionOk="0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18" name="Google Shape;1118;p33"/>
          <p:cNvSpPr/>
          <p:nvPr/>
        </p:nvSpPr>
        <p:spPr>
          <a:xfrm>
            <a:off x="1451375" y="1285250"/>
            <a:ext cx="7239825" cy="2538000"/>
          </a:xfrm>
          <a:custGeom>
            <a:avLst/>
            <a:gdLst/>
            <a:ahLst/>
            <a:cxnLst/>
            <a:rect l="l" t="t" r="r" b="b"/>
            <a:pathLst>
              <a:path w="289593" h="101520" extrusionOk="0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3037" y="101443"/>
                </a:lnTo>
                <a:lnTo>
                  <a:pt x="289593" y="101500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1119" name="Google Shape;1119;p33"/>
          <p:cNvSpPr txBox="1"/>
          <p:nvPr>
            <p:ph type="title"/>
          </p:nvPr>
        </p:nvSpPr>
        <p:spPr>
          <a:xfrm>
            <a:off x="2756100" y="1202350"/>
            <a:ext cx="3761700" cy="12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0" name="Google Shape;1120;p33"/>
          <p:cNvSpPr txBox="1"/>
          <p:nvPr>
            <p:ph type="subTitle" idx="1"/>
          </p:nvPr>
        </p:nvSpPr>
        <p:spPr>
          <a:xfrm>
            <a:off x="2756150" y="2479450"/>
            <a:ext cx="3761700" cy="6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_1_1_1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4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3" name="Google Shape;1123;p34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1124" name="Google Shape;1124;p34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1125" name="Google Shape;1125;p3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2" name="Google Shape;1132;p34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3" name="Google Shape;1133;p34"/>
          <p:cNvSpPr txBox="1"/>
          <p:nvPr>
            <p:ph type="title"/>
          </p:nvPr>
        </p:nvSpPr>
        <p:spPr>
          <a:xfrm>
            <a:off x="795273" y="1377700"/>
            <a:ext cx="3761700" cy="12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4" name="Google Shape;1134;p34"/>
          <p:cNvSpPr txBox="1"/>
          <p:nvPr>
            <p:ph type="subTitle" idx="1"/>
          </p:nvPr>
        </p:nvSpPr>
        <p:spPr>
          <a:xfrm>
            <a:off x="795273" y="2654800"/>
            <a:ext cx="3761700" cy="6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5" name="Google Shape;1135;p34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36" name="Google Shape;1136;p34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1137" name="Google Shape;1137;p34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1140" name="Google Shape;1140;p34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141" name="Google Shape;1141;p34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4" name="Google Shape;1144;p34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145" name="Google Shape;1145;p34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0" name="Google Shape;1150;p34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34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34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34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34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34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7" name="Google Shape;1157;p34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8" name="Google Shape;1158;p34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9" name="Google Shape;1159;p34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0" name="Google Shape;1160;p34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1" name="Google Shape;1161;p34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2" name="Google Shape;1162;p34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34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4" name="Google Shape;1164;p34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5" name="Google Shape;1165;p34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6" name="Google Shape;1166;p34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7" name="Google Shape;1167;p34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8" name="Google Shape;1168;p34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9" name="Google Shape;1169;p34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0" name="Google Shape;1170;p34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3" name="Google Shape;1173;p34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34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34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34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34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1" name="Google Shape;1181;p34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2" name="Google Shape;1182;p34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3" name="Google Shape;1183;p34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4" name="Google Shape;1184;p34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5" name="Google Shape;1185;p34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6" name="Google Shape;1186;p34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7" name="Google Shape;1187;p34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34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9" name="Google Shape;1189;p34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0" name="Google Shape;1190;p34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34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2" name="Google Shape;1192;p34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3" name="Google Shape;1193;p34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4" name="Google Shape;1194;p34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5" name="Google Shape;1195;p34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34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7" name="Google Shape;1197;p34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8" name="Google Shape;1198;p34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9" name="Google Shape;1199;p34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0" name="Google Shape;1200;p34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1" name="Google Shape;1201;p34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2" name="Google Shape;1202;p34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3" name="Google Shape;1203;p34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34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5" name="Google Shape;1205;p34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06" name="Google Shape;1206;p34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_1_1_1_1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5"/>
          <p:cNvSpPr/>
          <p:nvPr/>
        </p:nvSpPr>
        <p:spPr>
          <a:xfrm flipH="1">
            <a:off x="-658375" y="75"/>
            <a:ext cx="9804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3" name="Google Shape;1233;p35"/>
          <p:cNvSpPr/>
          <p:nvPr/>
        </p:nvSpPr>
        <p:spPr>
          <a:xfrm flipH="1">
            <a:off x="-658976" y="4532650"/>
            <a:ext cx="1027985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34" name="Google Shape;1234;p35"/>
          <p:cNvSpPr/>
          <p:nvPr/>
        </p:nvSpPr>
        <p:spPr>
          <a:xfrm flipH="1">
            <a:off x="1961784" y="4642200"/>
            <a:ext cx="7182217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235" name="Google Shape;1235;p35"/>
          <p:cNvSpPr/>
          <p:nvPr/>
        </p:nvSpPr>
        <p:spPr>
          <a:xfrm>
            <a:off x="629775" y="0"/>
            <a:ext cx="8565392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6" name="Google Shape;1236;p35"/>
          <p:cNvGrpSpPr/>
          <p:nvPr/>
        </p:nvGrpSpPr>
        <p:grpSpPr>
          <a:xfrm flipH="1">
            <a:off x="-658477" y="4535706"/>
            <a:ext cx="9804203" cy="619572"/>
            <a:chOff x="11400" y="4480100"/>
            <a:chExt cx="9132932" cy="675283"/>
          </a:xfrm>
        </p:grpSpPr>
        <p:sp>
          <p:nvSpPr>
            <p:cNvPr id="1237" name="Google Shape;1237;p35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4" name="Google Shape;1244;p35"/>
          <p:cNvSpPr/>
          <p:nvPr/>
        </p:nvSpPr>
        <p:spPr>
          <a:xfrm>
            <a:off x="-651104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45" name="Google Shape;1245;p35"/>
          <p:cNvGrpSpPr/>
          <p:nvPr/>
        </p:nvGrpSpPr>
        <p:grpSpPr>
          <a:xfrm>
            <a:off x="-212429" y="-54935"/>
            <a:ext cx="849825" cy="4900137"/>
            <a:chOff x="1395100" y="-54933"/>
            <a:chExt cx="849825" cy="4580851"/>
          </a:xfrm>
        </p:grpSpPr>
        <p:sp>
          <p:nvSpPr>
            <p:cNvPr id="1246" name="Google Shape;1246;p35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8" name="Google Shape;1248;p35"/>
          <p:cNvSpPr txBox="1"/>
          <p:nvPr>
            <p:ph type="title"/>
          </p:nvPr>
        </p:nvSpPr>
        <p:spPr>
          <a:xfrm>
            <a:off x="801066" y="1539475"/>
            <a:ext cx="4952700" cy="13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9" name="Google Shape;1249;p35"/>
          <p:cNvSpPr txBox="1"/>
          <p:nvPr>
            <p:ph type="subTitle" idx="1"/>
          </p:nvPr>
        </p:nvSpPr>
        <p:spPr>
          <a:xfrm>
            <a:off x="799188" y="2938025"/>
            <a:ext cx="4952700" cy="6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_1_1_1_1_1_1_1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6"/>
          <p:cNvSpPr/>
          <p:nvPr/>
        </p:nvSpPr>
        <p:spPr>
          <a:xfrm>
            <a:off x="45791" y="75"/>
            <a:ext cx="9117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2" name="Google Shape;1252;p36"/>
          <p:cNvSpPr/>
          <p:nvPr/>
        </p:nvSpPr>
        <p:spPr>
          <a:xfrm>
            <a:off x="-457800" y="4532650"/>
            <a:ext cx="9621355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3" name="Google Shape;1253;p36"/>
          <p:cNvSpPr/>
          <p:nvPr/>
        </p:nvSpPr>
        <p:spPr>
          <a:xfrm>
            <a:off x="-11467" y="4642200"/>
            <a:ext cx="6722278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254" name="Google Shape;1254;p36"/>
          <p:cNvSpPr/>
          <p:nvPr/>
        </p:nvSpPr>
        <p:spPr>
          <a:xfrm flipH="1">
            <a:off x="-49" y="0"/>
            <a:ext cx="7965239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55" name="Google Shape;1255;p36"/>
          <p:cNvGrpSpPr/>
          <p:nvPr/>
        </p:nvGrpSpPr>
        <p:grpSpPr>
          <a:xfrm>
            <a:off x="-13083" y="4535720"/>
            <a:ext cx="9175857" cy="619572"/>
            <a:chOff x="11400" y="4480100"/>
            <a:chExt cx="9132932" cy="675283"/>
          </a:xfrm>
        </p:grpSpPr>
        <p:sp>
          <p:nvSpPr>
            <p:cNvPr id="1256" name="Google Shape;1256;p3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3" name="Google Shape;1263;p36"/>
          <p:cNvSpPr/>
          <p:nvPr/>
        </p:nvSpPr>
        <p:spPr>
          <a:xfrm flipH="1">
            <a:off x="8717128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4" name="Google Shape;1264;p36"/>
          <p:cNvGrpSpPr/>
          <p:nvPr/>
        </p:nvGrpSpPr>
        <p:grpSpPr>
          <a:xfrm flipH="1">
            <a:off x="7867303" y="-54935"/>
            <a:ext cx="849825" cy="4900137"/>
            <a:chOff x="1395100" y="-54933"/>
            <a:chExt cx="849825" cy="4580851"/>
          </a:xfrm>
        </p:grpSpPr>
        <p:sp>
          <p:nvSpPr>
            <p:cNvPr id="1265" name="Google Shape;1265;p36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7" name="Google Shape;1267;p36"/>
          <p:cNvSpPr txBox="1"/>
          <p:nvPr>
            <p:ph type="title"/>
          </p:nvPr>
        </p:nvSpPr>
        <p:spPr>
          <a:xfrm>
            <a:off x="3572749" y="1324325"/>
            <a:ext cx="26232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8" name="Google Shape;1268;p36"/>
          <p:cNvSpPr txBox="1"/>
          <p:nvPr>
            <p:ph type="subTitle" idx="1"/>
          </p:nvPr>
        </p:nvSpPr>
        <p:spPr>
          <a:xfrm>
            <a:off x="3571750" y="2531155"/>
            <a:ext cx="26232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1_1_1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/>
          <p:cNvSpPr/>
          <p:nvPr/>
        </p:nvSpPr>
        <p:spPr>
          <a:xfrm>
            <a:off x="2000" y="0"/>
            <a:ext cx="9146100" cy="4480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1" name="Google Shape;1271;p37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2" name="Google Shape;127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3" name="Google Shape;1273;p37"/>
          <p:cNvSpPr txBox="1"/>
          <p:nvPr>
            <p:ph type="body" idx="1"/>
          </p:nvPr>
        </p:nvSpPr>
        <p:spPr>
          <a:xfrm>
            <a:off x="1210875" y="1017725"/>
            <a:ext cx="6722100" cy="3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9pPr>
          </a:lstStyle>
          <a:p/>
        </p:txBody>
      </p:sp>
      <p:grpSp>
        <p:nvGrpSpPr>
          <p:cNvPr id="1274" name="Google Shape;1274;p37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1275" name="Google Shape;1275;p37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SECTION_TITLE_AND_DESCRIPTION_1_1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8"/>
          <p:cNvSpPr/>
          <p:nvPr/>
        </p:nvSpPr>
        <p:spPr>
          <a:xfrm flipH="1">
            <a:off x="-105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4" name="Google Shape;1284;p38"/>
          <p:cNvSpPr/>
          <p:nvPr/>
        </p:nvSpPr>
        <p:spPr>
          <a:xfrm flipH="1">
            <a:off x="262005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1285" name="Google Shape;1285;p38"/>
          <p:cNvGrpSpPr/>
          <p:nvPr/>
        </p:nvGrpSpPr>
        <p:grpSpPr>
          <a:xfrm flipH="1">
            <a:off x="-332" y="4244043"/>
            <a:ext cx="9132932" cy="911497"/>
            <a:chOff x="11400" y="4480100"/>
            <a:chExt cx="9132932" cy="675283"/>
          </a:xfrm>
        </p:grpSpPr>
        <p:sp>
          <p:nvSpPr>
            <p:cNvPr id="1286" name="Google Shape;1286;p38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93" name="Google Shape;1293;p38"/>
          <p:cNvSpPr/>
          <p:nvPr/>
        </p:nvSpPr>
        <p:spPr>
          <a:xfrm flipH="1">
            <a:off x="-257" y="-3575"/>
            <a:ext cx="1469833" cy="5202157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4" name="Google Shape;1294;p38"/>
          <p:cNvSpPr txBox="1"/>
          <p:nvPr>
            <p:ph type="title"/>
          </p:nvPr>
        </p:nvSpPr>
        <p:spPr>
          <a:xfrm>
            <a:off x="4380251" y="539500"/>
            <a:ext cx="396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5" name="Google Shape;1295;p38"/>
          <p:cNvSpPr txBox="1"/>
          <p:nvPr>
            <p:ph type="subTitle" idx="1"/>
          </p:nvPr>
        </p:nvSpPr>
        <p:spPr>
          <a:xfrm>
            <a:off x="4380251" y="1381300"/>
            <a:ext cx="3964200" cy="11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6" name="Google Shape;1296;p38"/>
          <p:cNvGrpSpPr/>
          <p:nvPr/>
        </p:nvGrpSpPr>
        <p:grpSpPr>
          <a:xfrm>
            <a:off x="1395100" y="-54925"/>
            <a:ext cx="849825" cy="4607878"/>
            <a:chOff x="1395100" y="-54933"/>
            <a:chExt cx="849825" cy="4580851"/>
          </a:xfrm>
        </p:grpSpPr>
        <p:sp>
          <p:nvSpPr>
            <p:cNvPr id="1297" name="Google Shape;1297;p38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9" name="Google Shape;1299;p38"/>
          <p:cNvGrpSpPr/>
          <p:nvPr/>
        </p:nvGrpSpPr>
        <p:grpSpPr>
          <a:xfrm flipH="1">
            <a:off x="-475008" y="-426131"/>
            <a:ext cx="2032256" cy="4519063"/>
            <a:chOff x="3193654" y="1011280"/>
            <a:chExt cx="1126902" cy="2505857"/>
          </a:xfrm>
        </p:grpSpPr>
        <p:grpSp>
          <p:nvGrpSpPr>
            <p:cNvPr id="1300" name="Google Shape;1300;p3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301" name="Google Shape;1301;p3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4" name="Google Shape;1304;p3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305" name="Google Shape;1305;p3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66" name="Google Shape;1366;p38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1" name="Google Shape;1391;p38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1392" name="Google Shape;1392;p38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  <p:sp>
          <p:nvSpPr>
            <p:cNvPr id="1393" name="Google Shape;1393;p38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ONE_COLUMN_TEXT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39"/>
          <p:cNvGrpSpPr/>
          <p:nvPr/>
        </p:nvGrpSpPr>
        <p:grpSpPr>
          <a:xfrm>
            <a:off x="-22675" y="374633"/>
            <a:ext cx="7795075" cy="4590333"/>
            <a:chOff x="1328800" y="1399175"/>
            <a:chExt cx="7795075" cy="2862518"/>
          </a:xfrm>
        </p:grpSpPr>
        <p:sp>
          <p:nvSpPr>
            <p:cNvPr id="1396" name="Google Shape;1396;p39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397" name="Google Shape;1397;p39"/>
            <p:cNvSpPr/>
            <p:nvPr/>
          </p:nvSpPr>
          <p:spPr>
            <a:xfrm>
              <a:off x="1333150" y="2525293"/>
              <a:ext cx="3625325" cy="1736400"/>
            </a:xfrm>
            <a:custGeom>
              <a:avLst/>
              <a:gdLst/>
              <a:ahLst/>
              <a:cxnLst/>
              <a:rect l="l" t="t" r="r" b="b"/>
              <a:pathLst>
                <a:path w="145013" h="69456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45013" y="69456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398" name="Google Shape;1398;p39"/>
          <p:cNvSpPr/>
          <p:nvPr/>
        </p:nvSpPr>
        <p:spPr>
          <a:xfrm flipH="1">
            <a:off x="-850" y="0"/>
            <a:ext cx="9144000" cy="47274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9" name="Google Shape;1399;p39"/>
          <p:cNvSpPr txBox="1"/>
          <p:nvPr>
            <p:ph type="title"/>
          </p:nvPr>
        </p:nvSpPr>
        <p:spPr>
          <a:xfrm>
            <a:off x="713927" y="445025"/>
            <a:ext cx="574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0" name="Google Shape;1400;p39"/>
          <p:cNvSpPr txBox="1"/>
          <p:nvPr>
            <p:ph type="body" idx="1"/>
          </p:nvPr>
        </p:nvSpPr>
        <p:spPr>
          <a:xfrm>
            <a:off x="813375" y="1438550"/>
            <a:ext cx="4209300" cy="24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0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3" name="Google Shape;1403;p40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404" name="Google Shape;1404;p40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4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6" name="Google Shape;1406;p40"/>
          <p:cNvSpPr/>
          <p:nvPr/>
        </p:nvSpPr>
        <p:spPr>
          <a:xfrm flipH="1">
            <a:off x="0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07" name="Google Shape;1407;p40"/>
          <p:cNvSpPr txBox="1"/>
          <p:nvPr>
            <p:ph type="subTitle" idx="1"/>
          </p:nvPr>
        </p:nvSpPr>
        <p:spPr>
          <a:xfrm>
            <a:off x="1473613" y="3103425"/>
            <a:ext cx="254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08" name="Google Shape;1408;p40"/>
          <p:cNvSpPr txBox="1"/>
          <p:nvPr>
            <p:ph type="subTitle" idx="2"/>
          </p:nvPr>
        </p:nvSpPr>
        <p:spPr>
          <a:xfrm>
            <a:off x="5128363" y="3103425"/>
            <a:ext cx="254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09" name="Google Shape;1409;p40"/>
          <p:cNvSpPr txBox="1"/>
          <p:nvPr>
            <p:ph type="subTitle" idx="3"/>
          </p:nvPr>
        </p:nvSpPr>
        <p:spPr>
          <a:xfrm>
            <a:off x="1473613" y="3676125"/>
            <a:ext cx="2542200" cy="71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0" name="Google Shape;1410;p40"/>
          <p:cNvSpPr txBox="1"/>
          <p:nvPr>
            <p:ph type="subTitle" idx="4"/>
          </p:nvPr>
        </p:nvSpPr>
        <p:spPr>
          <a:xfrm>
            <a:off x="5128363" y="3676125"/>
            <a:ext cx="2542200" cy="71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3" name="Google Shape;73;p5"/>
          <p:cNvGrpSpPr/>
          <p:nvPr/>
        </p:nvGrpSpPr>
        <p:grpSpPr>
          <a:xfrm>
            <a:off x="-22937" y="4378725"/>
            <a:ext cx="9202062" cy="768475"/>
            <a:chOff x="-22937" y="3699650"/>
            <a:chExt cx="9202062" cy="768475"/>
          </a:xfrm>
        </p:grpSpPr>
        <p:sp>
          <p:nvSpPr>
            <p:cNvPr id="74" name="Google Shape;74;p5"/>
            <p:cNvSpPr/>
            <p:nvPr/>
          </p:nvSpPr>
          <p:spPr>
            <a:xfrm>
              <a:off x="5150" y="3707325"/>
              <a:ext cx="9144000" cy="760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5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6" name="Google Shape;76;p5"/>
          <p:cNvSpPr/>
          <p:nvPr/>
        </p:nvSpPr>
        <p:spPr>
          <a:xfrm>
            <a:off x="2368325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77" name="Google Shape;77;p5"/>
          <p:cNvSpPr txBox="1"/>
          <p:nvPr>
            <p:ph type="subTitle" idx="1"/>
          </p:nvPr>
        </p:nvSpPr>
        <p:spPr>
          <a:xfrm>
            <a:off x="4379200" y="1181663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type="subTitle" idx="2"/>
          </p:nvPr>
        </p:nvSpPr>
        <p:spPr>
          <a:xfrm>
            <a:off x="4379217" y="2677225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type="subTitle" idx="3"/>
          </p:nvPr>
        </p:nvSpPr>
        <p:spPr>
          <a:xfrm>
            <a:off x="4379200" y="1754363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type="subTitle" idx="4"/>
          </p:nvPr>
        </p:nvSpPr>
        <p:spPr>
          <a:xfrm>
            <a:off x="4379225" y="3249925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2680800" y="445025"/>
            <a:ext cx="574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41"/>
          <p:cNvGrpSpPr/>
          <p:nvPr/>
        </p:nvGrpSpPr>
        <p:grpSpPr>
          <a:xfrm flipH="1">
            <a:off x="1348925" y="374633"/>
            <a:ext cx="7795075" cy="4590333"/>
            <a:chOff x="1328800" y="1399175"/>
            <a:chExt cx="7795075" cy="2862518"/>
          </a:xfrm>
        </p:grpSpPr>
        <p:sp>
          <p:nvSpPr>
            <p:cNvPr id="1414" name="Google Shape;1414;p41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415" name="Google Shape;1415;p41"/>
            <p:cNvSpPr/>
            <p:nvPr/>
          </p:nvSpPr>
          <p:spPr>
            <a:xfrm>
              <a:off x="1333150" y="2525293"/>
              <a:ext cx="3625325" cy="1736400"/>
            </a:xfrm>
            <a:custGeom>
              <a:avLst/>
              <a:gdLst/>
              <a:ahLst/>
              <a:cxnLst/>
              <a:rect l="l" t="t" r="r" b="b"/>
              <a:pathLst>
                <a:path w="145013" h="69456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45013" y="69456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416" name="Google Shape;1416;p41"/>
          <p:cNvSpPr txBox="1"/>
          <p:nvPr>
            <p:ph type="subTitle" idx="1"/>
          </p:nvPr>
        </p:nvSpPr>
        <p:spPr>
          <a:xfrm>
            <a:off x="1871237" y="1085688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7" name="Google Shape;1417;p41"/>
          <p:cNvSpPr txBox="1"/>
          <p:nvPr>
            <p:ph type="subTitle" idx="2"/>
          </p:nvPr>
        </p:nvSpPr>
        <p:spPr>
          <a:xfrm>
            <a:off x="3837763" y="2526025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8" name="Google Shape;1418;p41"/>
          <p:cNvSpPr txBox="1"/>
          <p:nvPr>
            <p:ph type="subTitle" idx="3"/>
          </p:nvPr>
        </p:nvSpPr>
        <p:spPr>
          <a:xfrm>
            <a:off x="1871238" y="1665594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41"/>
          <p:cNvSpPr txBox="1"/>
          <p:nvPr>
            <p:ph type="subTitle" idx="4"/>
          </p:nvPr>
        </p:nvSpPr>
        <p:spPr>
          <a:xfrm>
            <a:off x="3837763" y="3098725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0" name="Google Shape;1420;p4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2"/>
          <p:cNvSpPr/>
          <p:nvPr/>
        </p:nvSpPr>
        <p:spPr>
          <a:xfrm>
            <a:off x="-26309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23" name="Google Shape;1423;p42"/>
          <p:cNvSpPr/>
          <p:nvPr/>
        </p:nvSpPr>
        <p:spPr>
          <a:xfrm flipH="1">
            <a:off x="12036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4" name="Google Shape;1424;p42"/>
          <p:cNvSpPr/>
          <p:nvPr/>
        </p:nvSpPr>
        <p:spPr>
          <a:xfrm flipH="1">
            <a:off x="10036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5" name="Google Shape;1425;p42"/>
          <p:cNvSpPr/>
          <p:nvPr/>
        </p:nvSpPr>
        <p:spPr>
          <a:xfrm flipH="1">
            <a:off x="14036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6" name="Google Shape;1426;p42"/>
          <p:cNvSpPr/>
          <p:nvPr/>
        </p:nvSpPr>
        <p:spPr>
          <a:xfrm flipH="1">
            <a:off x="826911" y="4666500"/>
            <a:ext cx="7034700" cy="3312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27" name="Google Shape;1427;p42"/>
          <p:cNvGrpSpPr/>
          <p:nvPr/>
        </p:nvGrpSpPr>
        <p:grpSpPr>
          <a:xfrm>
            <a:off x="14411" y="4535681"/>
            <a:ext cx="9145718" cy="619572"/>
            <a:chOff x="11400" y="4480100"/>
            <a:chExt cx="9132932" cy="675283"/>
          </a:xfrm>
        </p:grpSpPr>
        <p:sp>
          <p:nvSpPr>
            <p:cNvPr id="1428" name="Google Shape;1428;p42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5" name="Google Shape;1435;p42"/>
          <p:cNvSpPr txBox="1"/>
          <p:nvPr>
            <p:ph type="subTitle" idx="1"/>
          </p:nvPr>
        </p:nvSpPr>
        <p:spPr>
          <a:xfrm>
            <a:off x="3063467" y="1540350"/>
            <a:ext cx="203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6" name="Google Shape;1436;p42"/>
          <p:cNvSpPr txBox="1"/>
          <p:nvPr>
            <p:ph type="subTitle" idx="2"/>
          </p:nvPr>
        </p:nvSpPr>
        <p:spPr>
          <a:xfrm>
            <a:off x="4041745" y="2903325"/>
            <a:ext cx="203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7" name="Google Shape;1437;p42"/>
          <p:cNvSpPr txBox="1"/>
          <p:nvPr>
            <p:ph type="subTitle" idx="3"/>
          </p:nvPr>
        </p:nvSpPr>
        <p:spPr>
          <a:xfrm>
            <a:off x="3063455" y="2113050"/>
            <a:ext cx="2038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42"/>
          <p:cNvSpPr txBox="1"/>
          <p:nvPr>
            <p:ph type="subTitle" idx="4"/>
          </p:nvPr>
        </p:nvSpPr>
        <p:spPr>
          <a:xfrm>
            <a:off x="4041736" y="3476025"/>
            <a:ext cx="2038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_1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3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2" name="Google Shape;1442;p43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43" name="Google Shape;1443;p43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4" name="Google Shape;1444;p43"/>
          <p:cNvSpPr txBox="1"/>
          <p:nvPr>
            <p:ph type="subTitle" idx="1"/>
          </p:nvPr>
        </p:nvSpPr>
        <p:spPr>
          <a:xfrm>
            <a:off x="2693813" y="936400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45" name="Google Shape;1445;p43"/>
          <p:cNvSpPr txBox="1"/>
          <p:nvPr>
            <p:ph type="subTitle" idx="2"/>
          </p:nvPr>
        </p:nvSpPr>
        <p:spPr>
          <a:xfrm>
            <a:off x="2693813" y="1509097"/>
            <a:ext cx="3149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43"/>
          <p:cNvSpPr txBox="1"/>
          <p:nvPr>
            <p:ph type="subTitle" idx="3"/>
          </p:nvPr>
        </p:nvSpPr>
        <p:spPr>
          <a:xfrm>
            <a:off x="3220925" y="2692872"/>
            <a:ext cx="3149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7" name="Google Shape;1447;p43"/>
          <p:cNvSpPr txBox="1"/>
          <p:nvPr>
            <p:ph type="subTitle" idx="4"/>
          </p:nvPr>
        </p:nvSpPr>
        <p:spPr>
          <a:xfrm>
            <a:off x="3747962" y="3876647"/>
            <a:ext cx="3149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43"/>
          <p:cNvSpPr txBox="1"/>
          <p:nvPr>
            <p:ph type="subTitle" idx="5"/>
          </p:nvPr>
        </p:nvSpPr>
        <p:spPr>
          <a:xfrm>
            <a:off x="3220925" y="2120175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49" name="Google Shape;1449;p43"/>
          <p:cNvSpPr txBox="1"/>
          <p:nvPr>
            <p:ph type="subTitle" idx="6"/>
          </p:nvPr>
        </p:nvSpPr>
        <p:spPr>
          <a:xfrm>
            <a:off x="3747962" y="3303950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1450" name="Google Shape;1450;p43"/>
          <p:cNvGrpSpPr/>
          <p:nvPr/>
        </p:nvGrpSpPr>
        <p:grpSpPr>
          <a:xfrm>
            <a:off x="11250" y="4747200"/>
            <a:ext cx="9133075" cy="376675"/>
            <a:chOff x="-23894" y="3699650"/>
            <a:chExt cx="9203018" cy="376675"/>
          </a:xfrm>
        </p:grpSpPr>
        <p:sp>
          <p:nvSpPr>
            <p:cNvPr id="1451" name="Google Shape;1451;p43"/>
            <p:cNvSpPr/>
            <p:nvPr/>
          </p:nvSpPr>
          <p:spPr>
            <a:xfrm>
              <a:off x="-23894" y="3707325"/>
              <a:ext cx="9202200" cy="369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43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BLANK_1_1_1_2_1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4"/>
          <p:cNvSpPr/>
          <p:nvPr/>
        </p:nvSpPr>
        <p:spPr>
          <a:xfrm flipH="1">
            <a:off x="-658375" y="75"/>
            <a:ext cx="9804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5" name="Google Shape;1455;p44"/>
          <p:cNvSpPr/>
          <p:nvPr/>
        </p:nvSpPr>
        <p:spPr>
          <a:xfrm flipH="1">
            <a:off x="-658976" y="4532650"/>
            <a:ext cx="1027985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56" name="Google Shape;1456;p44"/>
          <p:cNvSpPr/>
          <p:nvPr/>
        </p:nvSpPr>
        <p:spPr>
          <a:xfrm flipH="1">
            <a:off x="1961784" y="4642200"/>
            <a:ext cx="7182217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457" name="Google Shape;1457;p44"/>
          <p:cNvSpPr/>
          <p:nvPr/>
        </p:nvSpPr>
        <p:spPr>
          <a:xfrm>
            <a:off x="629775" y="0"/>
            <a:ext cx="8565392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58" name="Google Shape;1458;p44"/>
          <p:cNvGrpSpPr/>
          <p:nvPr/>
        </p:nvGrpSpPr>
        <p:grpSpPr>
          <a:xfrm flipH="1">
            <a:off x="-658477" y="4535706"/>
            <a:ext cx="9804203" cy="619572"/>
            <a:chOff x="11400" y="4480100"/>
            <a:chExt cx="9132932" cy="675283"/>
          </a:xfrm>
        </p:grpSpPr>
        <p:sp>
          <p:nvSpPr>
            <p:cNvPr id="1459" name="Google Shape;1459;p4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66" name="Google Shape;1466;p44"/>
          <p:cNvSpPr/>
          <p:nvPr/>
        </p:nvSpPr>
        <p:spPr>
          <a:xfrm>
            <a:off x="-651104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67" name="Google Shape;1467;p44"/>
          <p:cNvGrpSpPr/>
          <p:nvPr/>
        </p:nvGrpSpPr>
        <p:grpSpPr>
          <a:xfrm>
            <a:off x="-212429" y="-54935"/>
            <a:ext cx="849825" cy="4900137"/>
            <a:chOff x="1395100" y="-54933"/>
            <a:chExt cx="849825" cy="4580851"/>
          </a:xfrm>
        </p:grpSpPr>
        <p:sp>
          <p:nvSpPr>
            <p:cNvPr id="1468" name="Google Shape;1468;p44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0" name="Google Shape;1470;p44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1" name="Google Shape;1471;p44"/>
          <p:cNvSpPr txBox="1"/>
          <p:nvPr>
            <p:ph type="subTitle" idx="1"/>
          </p:nvPr>
        </p:nvSpPr>
        <p:spPr>
          <a:xfrm>
            <a:off x="4083225" y="1581750"/>
            <a:ext cx="1251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72" name="Google Shape;1472;p44"/>
          <p:cNvSpPr txBox="1"/>
          <p:nvPr>
            <p:ph type="subTitle" idx="2"/>
          </p:nvPr>
        </p:nvSpPr>
        <p:spPr>
          <a:xfrm>
            <a:off x="5358775" y="1551300"/>
            <a:ext cx="30180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44"/>
          <p:cNvSpPr txBox="1"/>
          <p:nvPr>
            <p:ph type="subTitle" idx="3"/>
          </p:nvPr>
        </p:nvSpPr>
        <p:spPr>
          <a:xfrm>
            <a:off x="5358775" y="2485201"/>
            <a:ext cx="30180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44"/>
          <p:cNvSpPr txBox="1"/>
          <p:nvPr>
            <p:ph type="subTitle" idx="4"/>
          </p:nvPr>
        </p:nvSpPr>
        <p:spPr>
          <a:xfrm>
            <a:off x="5358775" y="3419103"/>
            <a:ext cx="30180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5" name="Google Shape;1475;p44"/>
          <p:cNvSpPr txBox="1"/>
          <p:nvPr>
            <p:ph type="subTitle" idx="5"/>
          </p:nvPr>
        </p:nvSpPr>
        <p:spPr>
          <a:xfrm>
            <a:off x="4083225" y="2515650"/>
            <a:ext cx="1251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76" name="Google Shape;1476;p44"/>
          <p:cNvSpPr txBox="1"/>
          <p:nvPr>
            <p:ph type="subTitle" idx="6"/>
          </p:nvPr>
        </p:nvSpPr>
        <p:spPr>
          <a:xfrm>
            <a:off x="4083225" y="3449553"/>
            <a:ext cx="1251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5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9" name="Google Shape;1479;p45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0" name="Google Shape;1480;p45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481" name="Google Shape;1481;p45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5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83" name="Google Shape;1483;p45"/>
          <p:cNvSpPr/>
          <p:nvPr/>
        </p:nvSpPr>
        <p:spPr>
          <a:xfrm>
            <a:off x="5400" y="25400"/>
            <a:ext cx="9143741" cy="4583331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84" name="Google Shape;1484;p45"/>
          <p:cNvSpPr txBox="1"/>
          <p:nvPr>
            <p:ph type="subTitle" idx="1"/>
          </p:nvPr>
        </p:nvSpPr>
        <p:spPr>
          <a:xfrm>
            <a:off x="2248564" y="1391188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85" name="Google Shape;1485;p45"/>
          <p:cNvSpPr txBox="1"/>
          <p:nvPr>
            <p:ph type="subTitle" idx="2"/>
          </p:nvPr>
        </p:nvSpPr>
        <p:spPr>
          <a:xfrm>
            <a:off x="2248550" y="196388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45"/>
          <p:cNvSpPr txBox="1"/>
          <p:nvPr>
            <p:ph type="subTitle" idx="3"/>
          </p:nvPr>
        </p:nvSpPr>
        <p:spPr>
          <a:xfrm>
            <a:off x="6129541" y="196388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7" name="Google Shape;1487;p45"/>
          <p:cNvSpPr txBox="1"/>
          <p:nvPr>
            <p:ph type="subTitle" idx="4"/>
          </p:nvPr>
        </p:nvSpPr>
        <p:spPr>
          <a:xfrm>
            <a:off x="2248550" y="3489975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8" name="Google Shape;1488;p45"/>
          <p:cNvSpPr txBox="1"/>
          <p:nvPr>
            <p:ph type="subTitle" idx="5"/>
          </p:nvPr>
        </p:nvSpPr>
        <p:spPr>
          <a:xfrm>
            <a:off x="6129541" y="3489975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9" name="Google Shape;148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0" name="Google Shape;1490;p45"/>
          <p:cNvSpPr txBox="1"/>
          <p:nvPr>
            <p:ph type="subTitle" idx="6"/>
          </p:nvPr>
        </p:nvSpPr>
        <p:spPr>
          <a:xfrm>
            <a:off x="2248564" y="2917275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91" name="Google Shape;1491;p45"/>
          <p:cNvSpPr txBox="1"/>
          <p:nvPr>
            <p:ph type="subTitle" idx="7"/>
          </p:nvPr>
        </p:nvSpPr>
        <p:spPr>
          <a:xfrm>
            <a:off x="6129537" y="1391188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92" name="Google Shape;1492;p45"/>
          <p:cNvSpPr txBox="1"/>
          <p:nvPr>
            <p:ph type="subTitle" idx="8"/>
          </p:nvPr>
        </p:nvSpPr>
        <p:spPr>
          <a:xfrm>
            <a:off x="6129537" y="2917275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3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6"/>
          <p:cNvSpPr/>
          <p:nvPr/>
        </p:nvSpPr>
        <p:spPr>
          <a:xfrm>
            <a:off x="2000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5" name="Google Shape;1495;p46"/>
          <p:cNvSpPr/>
          <p:nvPr/>
        </p:nvSpPr>
        <p:spPr>
          <a:xfrm>
            <a:off x="6100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6" name="Google Shape;1496;p46"/>
          <p:cNvSpPr/>
          <p:nvPr/>
        </p:nvSpPr>
        <p:spPr>
          <a:xfrm>
            <a:off x="0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46"/>
          <p:cNvSpPr txBox="1"/>
          <p:nvPr>
            <p:ph type="subTitle" idx="1"/>
          </p:nvPr>
        </p:nvSpPr>
        <p:spPr>
          <a:xfrm>
            <a:off x="820863" y="1232863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98" name="Google Shape;1498;p46"/>
          <p:cNvSpPr txBox="1"/>
          <p:nvPr>
            <p:ph type="subTitle" idx="2"/>
          </p:nvPr>
        </p:nvSpPr>
        <p:spPr>
          <a:xfrm>
            <a:off x="820863" y="1788024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9" name="Google Shape;1499;p46"/>
          <p:cNvSpPr txBox="1"/>
          <p:nvPr>
            <p:ph type="subTitle" idx="3"/>
          </p:nvPr>
        </p:nvSpPr>
        <p:spPr>
          <a:xfrm>
            <a:off x="6302038" y="1788024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0" name="Google Shape;1500;p46"/>
          <p:cNvSpPr txBox="1"/>
          <p:nvPr>
            <p:ph type="subTitle" idx="4"/>
          </p:nvPr>
        </p:nvSpPr>
        <p:spPr>
          <a:xfrm>
            <a:off x="820863" y="331106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46"/>
          <p:cNvSpPr txBox="1"/>
          <p:nvPr>
            <p:ph type="subTitle" idx="5"/>
          </p:nvPr>
        </p:nvSpPr>
        <p:spPr>
          <a:xfrm>
            <a:off x="6302038" y="331106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2" name="Google Shape;150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3" name="Google Shape;1503;p46"/>
          <p:cNvSpPr txBox="1"/>
          <p:nvPr>
            <p:ph type="subTitle" idx="6"/>
          </p:nvPr>
        </p:nvSpPr>
        <p:spPr>
          <a:xfrm>
            <a:off x="820863" y="2758950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04" name="Google Shape;1504;p46"/>
          <p:cNvSpPr txBox="1"/>
          <p:nvPr>
            <p:ph type="subTitle" idx="7"/>
          </p:nvPr>
        </p:nvSpPr>
        <p:spPr>
          <a:xfrm>
            <a:off x="6302038" y="1232863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05" name="Google Shape;1505;p46"/>
          <p:cNvSpPr txBox="1"/>
          <p:nvPr>
            <p:ph type="subTitle" idx="8"/>
          </p:nvPr>
        </p:nvSpPr>
        <p:spPr>
          <a:xfrm>
            <a:off x="6302038" y="2758950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06" name="Google Shape;1506;p46"/>
          <p:cNvSpPr/>
          <p:nvPr/>
        </p:nvSpPr>
        <p:spPr>
          <a:xfrm>
            <a:off x="1298525" y="4666500"/>
            <a:ext cx="7034700" cy="3312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07" name="Google Shape;1507;p46"/>
          <p:cNvGrpSpPr/>
          <p:nvPr/>
        </p:nvGrpSpPr>
        <p:grpSpPr>
          <a:xfrm flipH="1">
            <a:off x="7" y="4535681"/>
            <a:ext cx="9145718" cy="619572"/>
            <a:chOff x="11400" y="4480100"/>
            <a:chExt cx="9132932" cy="675283"/>
          </a:xfrm>
        </p:grpSpPr>
        <p:sp>
          <p:nvSpPr>
            <p:cNvPr id="1508" name="Google Shape;1508;p4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7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7" name="Google Shape;1517;p4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8" name="Google Shape;1518;p47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519" name="Google Shape;1519;p47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21" name="Google Shape;1521;p47"/>
          <p:cNvSpPr/>
          <p:nvPr/>
        </p:nvSpPr>
        <p:spPr>
          <a:xfrm>
            <a:off x="2368325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522" name="Google Shape;1522;p47"/>
          <p:cNvSpPr txBox="1"/>
          <p:nvPr>
            <p:ph type="subTitle" idx="1"/>
          </p:nvPr>
        </p:nvSpPr>
        <p:spPr>
          <a:xfrm>
            <a:off x="110100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23" name="Google Shape;1523;p47"/>
          <p:cNvSpPr txBox="1"/>
          <p:nvPr>
            <p:ph type="subTitle" idx="2"/>
          </p:nvPr>
        </p:nvSpPr>
        <p:spPr>
          <a:xfrm>
            <a:off x="1101000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47"/>
          <p:cNvSpPr txBox="1"/>
          <p:nvPr>
            <p:ph type="subTitle" idx="3"/>
          </p:nvPr>
        </p:nvSpPr>
        <p:spPr>
          <a:xfrm>
            <a:off x="6101701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47"/>
          <p:cNvSpPr txBox="1"/>
          <p:nvPr>
            <p:ph type="subTitle" idx="4"/>
          </p:nvPr>
        </p:nvSpPr>
        <p:spPr>
          <a:xfrm>
            <a:off x="2353200" y="389080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6" name="Google Shape;1526;p47"/>
          <p:cNvSpPr txBox="1"/>
          <p:nvPr>
            <p:ph type="subTitle" idx="5"/>
          </p:nvPr>
        </p:nvSpPr>
        <p:spPr>
          <a:xfrm>
            <a:off x="4849501" y="389080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8" name="Google Shape;1528;p47"/>
          <p:cNvSpPr txBox="1"/>
          <p:nvPr>
            <p:ph type="subTitle" idx="6"/>
          </p:nvPr>
        </p:nvSpPr>
        <p:spPr>
          <a:xfrm>
            <a:off x="2353200" y="340592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29" name="Google Shape;1529;p47"/>
          <p:cNvSpPr txBox="1"/>
          <p:nvPr>
            <p:ph type="subTitle" idx="7"/>
          </p:nvPr>
        </p:nvSpPr>
        <p:spPr>
          <a:xfrm>
            <a:off x="610170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30" name="Google Shape;1530;p47"/>
          <p:cNvSpPr txBox="1"/>
          <p:nvPr>
            <p:ph type="subTitle" idx="8"/>
          </p:nvPr>
        </p:nvSpPr>
        <p:spPr>
          <a:xfrm>
            <a:off x="4849500" y="340592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31" name="Google Shape;1531;p47"/>
          <p:cNvSpPr txBox="1"/>
          <p:nvPr>
            <p:ph type="subTitle" idx="9"/>
          </p:nvPr>
        </p:nvSpPr>
        <p:spPr>
          <a:xfrm>
            <a:off x="3601351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47"/>
          <p:cNvSpPr txBox="1"/>
          <p:nvPr>
            <p:ph type="subTitle" idx="13"/>
          </p:nvPr>
        </p:nvSpPr>
        <p:spPr>
          <a:xfrm>
            <a:off x="360135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8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5" name="Google Shape;153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6" name="Google Shape;1536;p48"/>
          <p:cNvSpPr txBox="1"/>
          <p:nvPr>
            <p:ph type="subTitle" idx="1"/>
          </p:nvPr>
        </p:nvSpPr>
        <p:spPr>
          <a:xfrm>
            <a:off x="1150400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7" name="Google Shape;1537;p48"/>
          <p:cNvSpPr txBox="1"/>
          <p:nvPr>
            <p:ph type="subTitle" idx="2"/>
          </p:nvPr>
        </p:nvSpPr>
        <p:spPr>
          <a:xfrm>
            <a:off x="3648413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48"/>
          <p:cNvSpPr txBox="1"/>
          <p:nvPr>
            <p:ph type="subTitle" idx="3"/>
          </p:nvPr>
        </p:nvSpPr>
        <p:spPr>
          <a:xfrm>
            <a:off x="6146450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9" name="Google Shape;1539;p48"/>
          <p:cNvSpPr txBox="1"/>
          <p:nvPr>
            <p:ph type="subTitle" idx="4"/>
          </p:nvPr>
        </p:nvSpPr>
        <p:spPr>
          <a:xfrm>
            <a:off x="1150400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0" name="Google Shape;1540;p48"/>
          <p:cNvSpPr txBox="1"/>
          <p:nvPr>
            <p:ph type="subTitle" idx="5"/>
          </p:nvPr>
        </p:nvSpPr>
        <p:spPr>
          <a:xfrm>
            <a:off x="3648413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48"/>
          <p:cNvSpPr txBox="1"/>
          <p:nvPr>
            <p:ph type="subTitle" idx="6"/>
          </p:nvPr>
        </p:nvSpPr>
        <p:spPr>
          <a:xfrm>
            <a:off x="6146450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2" name="Google Shape;1542;p48"/>
          <p:cNvSpPr txBox="1"/>
          <p:nvPr>
            <p:ph type="subTitle" idx="7"/>
          </p:nvPr>
        </p:nvSpPr>
        <p:spPr>
          <a:xfrm>
            <a:off x="1023050" y="1712525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3" name="Google Shape;1543;p48"/>
          <p:cNvSpPr txBox="1"/>
          <p:nvPr>
            <p:ph type="subTitle" idx="8"/>
          </p:nvPr>
        </p:nvSpPr>
        <p:spPr>
          <a:xfrm>
            <a:off x="3521063" y="1712525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4" name="Google Shape;1544;p48"/>
          <p:cNvSpPr txBox="1"/>
          <p:nvPr>
            <p:ph type="subTitle" idx="9"/>
          </p:nvPr>
        </p:nvSpPr>
        <p:spPr>
          <a:xfrm>
            <a:off x="6021350" y="1712525"/>
            <a:ext cx="2097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5" name="Google Shape;1545;p48"/>
          <p:cNvSpPr txBox="1"/>
          <p:nvPr>
            <p:ph type="subTitle" idx="13"/>
          </p:nvPr>
        </p:nvSpPr>
        <p:spPr>
          <a:xfrm>
            <a:off x="1023050" y="3435673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6" name="Google Shape;1546;p48"/>
          <p:cNvSpPr txBox="1"/>
          <p:nvPr>
            <p:ph type="subTitle" idx="14"/>
          </p:nvPr>
        </p:nvSpPr>
        <p:spPr>
          <a:xfrm>
            <a:off x="3521063" y="3435673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7" name="Google Shape;1547;p48"/>
          <p:cNvSpPr txBox="1"/>
          <p:nvPr>
            <p:ph type="subTitle" idx="15"/>
          </p:nvPr>
        </p:nvSpPr>
        <p:spPr>
          <a:xfrm>
            <a:off x="6021350" y="3435673"/>
            <a:ext cx="2097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8" name="Google Shape;1548;p48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9" name="Google Shape;1549;p48"/>
          <p:cNvGrpSpPr/>
          <p:nvPr/>
        </p:nvGrpSpPr>
        <p:grpSpPr>
          <a:xfrm>
            <a:off x="-1900" y="4736940"/>
            <a:ext cx="9146015" cy="406556"/>
            <a:chOff x="-24849" y="3699650"/>
            <a:chExt cx="9204000" cy="578563"/>
          </a:xfrm>
        </p:grpSpPr>
        <p:sp>
          <p:nvSpPr>
            <p:cNvPr id="1550" name="Google Shape;1550;p48"/>
            <p:cNvSpPr/>
            <p:nvPr/>
          </p:nvSpPr>
          <p:spPr>
            <a:xfrm>
              <a:off x="-24849" y="3707313"/>
              <a:ext cx="9204000" cy="570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48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9"/>
          <p:cNvSpPr/>
          <p:nvPr/>
        </p:nvSpPr>
        <p:spPr>
          <a:xfrm>
            <a:off x="6100" y="0"/>
            <a:ext cx="9144000" cy="46980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4" name="Google Shape;1554;p4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5" name="Google Shape;1555;p49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6" name="Google Shape;1556;p4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7" name="Google Shape;155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8" name="Google Shape;1558;p49"/>
          <p:cNvSpPr txBox="1"/>
          <p:nvPr>
            <p:ph type="subTitle" idx="1"/>
          </p:nvPr>
        </p:nvSpPr>
        <p:spPr>
          <a:xfrm>
            <a:off x="1601871" y="1846175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9" name="Google Shape;1559;p49"/>
          <p:cNvSpPr txBox="1"/>
          <p:nvPr>
            <p:ph type="subTitle" idx="2"/>
          </p:nvPr>
        </p:nvSpPr>
        <p:spPr>
          <a:xfrm>
            <a:off x="1601871" y="4152620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0" name="Google Shape;1560;p49"/>
          <p:cNvSpPr txBox="1"/>
          <p:nvPr>
            <p:ph type="subTitle" idx="3"/>
          </p:nvPr>
        </p:nvSpPr>
        <p:spPr>
          <a:xfrm>
            <a:off x="5271875" y="2999399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1" name="Google Shape;1561;p49"/>
          <p:cNvSpPr txBox="1"/>
          <p:nvPr>
            <p:ph type="subTitle" idx="4"/>
          </p:nvPr>
        </p:nvSpPr>
        <p:spPr>
          <a:xfrm>
            <a:off x="1601871" y="2999397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49"/>
          <p:cNvSpPr txBox="1"/>
          <p:nvPr>
            <p:ph type="subTitle" idx="5"/>
          </p:nvPr>
        </p:nvSpPr>
        <p:spPr>
          <a:xfrm>
            <a:off x="5271875" y="4152623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3" name="Google Shape;1563;p49"/>
          <p:cNvSpPr txBox="1"/>
          <p:nvPr>
            <p:ph type="subTitle" idx="6"/>
          </p:nvPr>
        </p:nvSpPr>
        <p:spPr>
          <a:xfrm>
            <a:off x="5271875" y="1846175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49"/>
          <p:cNvSpPr txBox="1"/>
          <p:nvPr>
            <p:ph type="subTitle" idx="7"/>
          </p:nvPr>
        </p:nvSpPr>
        <p:spPr>
          <a:xfrm>
            <a:off x="1347171" y="1316650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5" name="Google Shape;1565;p49"/>
          <p:cNvSpPr txBox="1"/>
          <p:nvPr>
            <p:ph type="subTitle" idx="8"/>
          </p:nvPr>
        </p:nvSpPr>
        <p:spPr>
          <a:xfrm>
            <a:off x="1347171" y="3631451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6" name="Google Shape;1566;p49"/>
          <p:cNvSpPr txBox="1"/>
          <p:nvPr>
            <p:ph type="subTitle" idx="9"/>
          </p:nvPr>
        </p:nvSpPr>
        <p:spPr>
          <a:xfrm>
            <a:off x="5021675" y="2474051"/>
            <a:ext cx="20973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7" name="Google Shape;1567;p49"/>
          <p:cNvSpPr txBox="1"/>
          <p:nvPr>
            <p:ph type="subTitle" idx="13"/>
          </p:nvPr>
        </p:nvSpPr>
        <p:spPr>
          <a:xfrm>
            <a:off x="1347171" y="2474051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8" name="Google Shape;1568;p49"/>
          <p:cNvSpPr txBox="1"/>
          <p:nvPr>
            <p:ph type="subTitle" idx="14"/>
          </p:nvPr>
        </p:nvSpPr>
        <p:spPr>
          <a:xfrm>
            <a:off x="5017175" y="3631451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9" name="Google Shape;1569;p49"/>
          <p:cNvSpPr txBox="1"/>
          <p:nvPr>
            <p:ph type="subTitle" idx="15"/>
          </p:nvPr>
        </p:nvSpPr>
        <p:spPr>
          <a:xfrm>
            <a:off x="5021675" y="1316650"/>
            <a:ext cx="20973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0" name="Google Shape;1570;p49"/>
          <p:cNvSpPr/>
          <p:nvPr/>
        </p:nvSpPr>
        <p:spPr>
          <a:xfrm flipH="1">
            <a:off x="-582776" y="4694901"/>
            <a:ext cx="10279851" cy="457333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71" name="Google Shape;1571;p49"/>
          <p:cNvSpPr/>
          <p:nvPr/>
        </p:nvSpPr>
        <p:spPr>
          <a:xfrm>
            <a:off x="1298526" y="4794514"/>
            <a:ext cx="7034700" cy="2445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72" name="Google Shape;1572;p49"/>
          <p:cNvGrpSpPr/>
          <p:nvPr/>
        </p:nvGrpSpPr>
        <p:grpSpPr>
          <a:xfrm flipH="1">
            <a:off x="-658478" y="4697987"/>
            <a:ext cx="9804203" cy="457302"/>
            <a:chOff x="11400" y="4480100"/>
            <a:chExt cx="9132932" cy="675283"/>
          </a:xfrm>
        </p:grpSpPr>
        <p:sp>
          <p:nvSpPr>
            <p:cNvPr id="1573" name="Google Shape;1573;p49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0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2" name="Google Shape;1582;p50"/>
          <p:cNvSpPr txBox="1"/>
          <p:nvPr>
            <p:ph type="title" hasCustomPrompt="1"/>
          </p:nvPr>
        </p:nvSpPr>
        <p:spPr>
          <a:xfrm>
            <a:off x="4175150" y="540000"/>
            <a:ext cx="4040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3" name="Google Shape;1583;p50"/>
          <p:cNvSpPr txBox="1"/>
          <p:nvPr>
            <p:ph type="subTitle" idx="1"/>
          </p:nvPr>
        </p:nvSpPr>
        <p:spPr>
          <a:xfrm>
            <a:off x="4175250" y="1292100"/>
            <a:ext cx="40401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50"/>
          <p:cNvSpPr txBox="1"/>
          <p:nvPr>
            <p:ph type="title" idx="2" hasCustomPrompt="1"/>
          </p:nvPr>
        </p:nvSpPr>
        <p:spPr>
          <a:xfrm>
            <a:off x="4175150" y="1823193"/>
            <a:ext cx="4040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5" name="Google Shape;1585;p50"/>
          <p:cNvSpPr txBox="1"/>
          <p:nvPr>
            <p:ph type="subTitle" idx="3"/>
          </p:nvPr>
        </p:nvSpPr>
        <p:spPr>
          <a:xfrm>
            <a:off x="4175250" y="2575300"/>
            <a:ext cx="40401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6" name="Google Shape;1586;p50"/>
          <p:cNvSpPr txBox="1"/>
          <p:nvPr>
            <p:ph type="title" idx="4" hasCustomPrompt="1"/>
          </p:nvPr>
        </p:nvSpPr>
        <p:spPr>
          <a:xfrm>
            <a:off x="4175150" y="3106399"/>
            <a:ext cx="4040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7" name="Google Shape;1587;p50"/>
          <p:cNvSpPr txBox="1"/>
          <p:nvPr>
            <p:ph type="subTitle" idx="5"/>
          </p:nvPr>
        </p:nvSpPr>
        <p:spPr>
          <a:xfrm>
            <a:off x="4175250" y="3858500"/>
            <a:ext cx="40401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8" name="Google Shape;1588;p50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89" name="Google Shape;1589;p50"/>
          <p:cNvGrpSpPr/>
          <p:nvPr/>
        </p:nvGrpSpPr>
        <p:grpSpPr>
          <a:xfrm>
            <a:off x="-1900" y="4527940"/>
            <a:ext cx="9146015" cy="615469"/>
            <a:chOff x="-24849" y="3699650"/>
            <a:chExt cx="9204000" cy="875863"/>
          </a:xfrm>
        </p:grpSpPr>
        <p:sp>
          <p:nvSpPr>
            <p:cNvPr id="1590" name="Google Shape;1590;p50"/>
            <p:cNvSpPr/>
            <p:nvPr/>
          </p:nvSpPr>
          <p:spPr>
            <a:xfrm>
              <a:off x="-24849" y="3707313"/>
              <a:ext cx="9204000" cy="86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5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2" name="Google Shape;1592;p50"/>
          <p:cNvSpPr/>
          <p:nvPr/>
        </p:nvSpPr>
        <p:spPr>
          <a:xfrm>
            <a:off x="199900" y="-2100"/>
            <a:ext cx="2908225" cy="2843750"/>
          </a:xfrm>
          <a:custGeom>
            <a:avLst/>
            <a:gdLst/>
            <a:ahLst/>
            <a:cxnLst/>
            <a:rect l="l" t="t" r="r" b="b"/>
            <a:pathLst>
              <a:path w="116329" h="113750" extrusionOk="0">
                <a:moveTo>
                  <a:pt x="44790" y="0"/>
                </a:moveTo>
                <a:lnTo>
                  <a:pt x="116329" y="112176"/>
                </a:lnTo>
                <a:lnTo>
                  <a:pt x="8175" y="113750"/>
                </a:lnTo>
                <a:lnTo>
                  <a:pt x="0" y="442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6"/>
          <p:cNvSpPr/>
          <p:nvPr/>
        </p:nvSpPr>
        <p:spPr>
          <a:xfrm>
            <a:off x="454325" y="0"/>
            <a:ext cx="8695075" cy="4761398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85" name="Google Shape;85;p6"/>
          <p:cNvSpPr/>
          <p:nvPr/>
        </p:nvSpPr>
        <p:spPr>
          <a:xfrm>
            <a:off x="-650" y="4761150"/>
            <a:ext cx="9145775" cy="39105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" name="Google Shape;86;p6"/>
          <p:cNvSpPr/>
          <p:nvPr/>
        </p:nvSpPr>
        <p:spPr>
          <a:xfrm rot="10800000">
            <a:off x="450150" y="5"/>
            <a:ext cx="3725" cy="4764120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6"/>
          <p:cNvSpPr/>
          <p:nvPr/>
        </p:nvSpPr>
        <p:spPr>
          <a:xfrm rot="-7427376" flipH="1">
            <a:off x="-209130" y="4410467"/>
            <a:ext cx="4090" cy="1587892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6"/>
          <p:cNvSpPr/>
          <p:nvPr/>
        </p:nvSpPr>
        <p:spPr>
          <a:xfrm rot="5400000">
            <a:off x="4795167" y="416117"/>
            <a:ext cx="3805" cy="8693861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4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1"/>
          <p:cNvSpPr/>
          <p:nvPr/>
        </p:nvSpPr>
        <p:spPr>
          <a:xfrm flipH="1">
            <a:off x="-588900" y="75"/>
            <a:ext cx="97329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5" name="Google Shape;1595;p51"/>
          <p:cNvSpPr/>
          <p:nvPr/>
        </p:nvSpPr>
        <p:spPr>
          <a:xfrm flipH="1">
            <a:off x="-589508" y="4532650"/>
            <a:ext cx="1027985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96" name="Google Shape;1596;p51"/>
          <p:cNvSpPr/>
          <p:nvPr/>
        </p:nvSpPr>
        <p:spPr>
          <a:xfrm flipH="1">
            <a:off x="2031252" y="4642200"/>
            <a:ext cx="7182217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597" name="Google Shape;1597;p51"/>
          <p:cNvSpPr/>
          <p:nvPr/>
        </p:nvSpPr>
        <p:spPr>
          <a:xfrm>
            <a:off x="699250" y="0"/>
            <a:ext cx="8444777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98" name="Google Shape;1598;p51"/>
          <p:cNvGrpSpPr/>
          <p:nvPr/>
        </p:nvGrpSpPr>
        <p:grpSpPr>
          <a:xfrm flipH="1">
            <a:off x="-589009" y="4535706"/>
            <a:ext cx="9804203" cy="619572"/>
            <a:chOff x="11400" y="4480100"/>
            <a:chExt cx="9132932" cy="675283"/>
          </a:xfrm>
        </p:grpSpPr>
        <p:sp>
          <p:nvSpPr>
            <p:cNvPr id="1599" name="Google Shape;1599;p51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6" name="Google Shape;1606;p51"/>
          <p:cNvSpPr/>
          <p:nvPr/>
        </p:nvSpPr>
        <p:spPr>
          <a:xfrm>
            <a:off x="-581636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07" name="Google Shape;1607;p51"/>
          <p:cNvGrpSpPr/>
          <p:nvPr/>
        </p:nvGrpSpPr>
        <p:grpSpPr>
          <a:xfrm>
            <a:off x="-142962" y="-54935"/>
            <a:ext cx="849825" cy="4900137"/>
            <a:chOff x="1395100" y="-54933"/>
            <a:chExt cx="849825" cy="4580851"/>
          </a:xfrm>
        </p:grpSpPr>
        <p:sp>
          <p:nvSpPr>
            <p:cNvPr id="1608" name="Google Shape;1608;p51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10" name="Google Shape;1610;p51"/>
          <p:cNvSpPr txBox="1"/>
          <p:nvPr>
            <p:ph type="title" hasCustomPrompt="1"/>
          </p:nvPr>
        </p:nvSpPr>
        <p:spPr>
          <a:xfrm>
            <a:off x="923175" y="14593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1" name="Google Shape;1611;p51"/>
          <p:cNvSpPr txBox="1"/>
          <p:nvPr>
            <p:ph type="subTitle" idx="1"/>
          </p:nvPr>
        </p:nvSpPr>
        <p:spPr>
          <a:xfrm>
            <a:off x="4827021" y="1478950"/>
            <a:ext cx="33873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51"/>
          <p:cNvSpPr txBox="1"/>
          <p:nvPr>
            <p:ph type="title" idx="2" hasCustomPrompt="1"/>
          </p:nvPr>
        </p:nvSpPr>
        <p:spPr>
          <a:xfrm>
            <a:off x="4582250" y="23295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3" name="Google Shape;1613;p51"/>
          <p:cNvSpPr txBox="1"/>
          <p:nvPr>
            <p:ph type="subTitle" idx="3"/>
          </p:nvPr>
        </p:nvSpPr>
        <p:spPr>
          <a:xfrm>
            <a:off x="923175" y="2349150"/>
            <a:ext cx="33873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4" name="Google Shape;1614;p51"/>
          <p:cNvSpPr txBox="1"/>
          <p:nvPr>
            <p:ph type="title" idx="4" hasCustomPrompt="1"/>
          </p:nvPr>
        </p:nvSpPr>
        <p:spPr>
          <a:xfrm>
            <a:off x="923025" y="31997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5" name="Google Shape;1615;p51"/>
          <p:cNvSpPr txBox="1"/>
          <p:nvPr>
            <p:ph type="subTitle" idx="5"/>
          </p:nvPr>
        </p:nvSpPr>
        <p:spPr>
          <a:xfrm>
            <a:off x="4827021" y="3219350"/>
            <a:ext cx="33873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2"/>
          <p:cNvSpPr/>
          <p:nvPr/>
        </p:nvSpPr>
        <p:spPr>
          <a:xfrm>
            <a:off x="-27575" y="25400"/>
            <a:ext cx="9177620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618" name="Google Shape;1618;p52"/>
          <p:cNvSpPr txBox="1"/>
          <p:nvPr>
            <p:ph type="title" hasCustomPrompt="1"/>
          </p:nvPr>
        </p:nvSpPr>
        <p:spPr>
          <a:xfrm>
            <a:off x="690213" y="2540955"/>
            <a:ext cx="22659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9" name="Google Shape;1619;p52"/>
          <p:cNvSpPr txBox="1"/>
          <p:nvPr>
            <p:ph type="subTitle" idx="1"/>
          </p:nvPr>
        </p:nvSpPr>
        <p:spPr>
          <a:xfrm>
            <a:off x="790550" y="3697400"/>
            <a:ext cx="2065200" cy="59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p52"/>
          <p:cNvSpPr txBox="1"/>
          <p:nvPr>
            <p:ph type="title" idx="2" hasCustomPrompt="1"/>
          </p:nvPr>
        </p:nvSpPr>
        <p:spPr>
          <a:xfrm>
            <a:off x="6139319" y="2540955"/>
            <a:ext cx="23364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1" name="Google Shape;1621;p52"/>
          <p:cNvSpPr txBox="1"/>
          <p:nvPr>
            <p:ph type="subTitle" idx="3"/>
          </p:nvPr>
        </p:nvSpPr>
        <p:spPr>
          <a:xfrm>
            <a:off x="6274919" y="3697400"/>
            <a:ext cx="2065200" cy="59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2" name="Google Shape;1622;p52"/>
          <p:cNvSpPr txBox="1"/>
          <p:nvPr>
            <p:ph type="title" idx="4" hasCustomPrompt="1"/>
          </p:nvPr>
        </p:nvSpPr>
        <p:spPr>
          <a:xfrm>
            <a:off x="3432375" y="2540953"/>
            <a:ext cx="22659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3" name="Google Shape;1623;p52"/>
          <p:cNvSpPr txBox="1"/>
          <p:nvPr>
            <p:ph type="subTitle" idx="5"/>
          </p:nvPr>
        </p:nvSpPr>
        <p:spPr>
          <a:xfrm>
            <a:off x="3532737" y="3697400"/>
            <a:ext cx="2065200" cy="59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52"/>
          <p:cNvSpPr txBox="1"/>
          <p:nvPr>
            <p:ph type="subTitle" idx="6"/>
          </p:nvPr>
        </p:nvSpPr>
        <p:spPr>
          <a:xfrm>
            <a:off x="713537" y="3124700"/>
            <a:ext cx="2219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25" name="Google Shape;1625;p52"/>
          <p:cNvSpPr txBox="1"/>
          <p:nvPr>
            <p:ph type="subTitle" idx="7"/>
          </p:nvPr>
        </p:nvSpPr>
        <p:spPr>
          <a:xfrm>
            <a:off x="3432375" y="3124700"/>
            <a:ext cx="226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26" name="Google Shape;1626;p52"/>
          <p:cNvSpPr txBox="1"/>
          <p:nvPr>
            <p:ph type="subTitle" idx="8"/>
          </p:nvPr>
        </p:nvSpPr>
        <p:spPr>
          <a:xfrm>
            <a:off x="6139319" y="31247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27" name="Google Shape;1627;p52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8" name="Google Shape;1628;p52"/>
          <p:cNvSpPr/>
          <p:nvPr/>
        </p:nvSpPr>
        <p:spPr>
          <a:xfrm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29" name="Google Shape;1629;p52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630" name="Google Shape;1630;p52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5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BLANK_1_1_1_1_1_1_3_1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3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4" name="Google Shape;1634;p53"/>
          <p:cNvSpPr/>
          <p:nvPr/>
        </p:nvSpPr>
        <p:spPr>
          <a:xfrm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5" name="Google Shape;1635;p53"/>
          <p:cNvSpPr/>
          <p:nvPr/>
        </p:nvSpPr>
        <p:spPr>
          <a:xfrm flipH="1"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6" name="Google Shape;1636;p53"/>
          <p:cNvSpPr txBox="1"/>
          <p:nvPr>
            <p:ph type="title" hasCustomPrompt="1"/>
          </p:nvPr>
        </p:nvSpPr>
        <p:spPr>
          <a:xfrm>
            <a:off x="1841906" y="1577074"/>
            <a:ext cx="10815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7" name="Google Shape;1637;p53"/>
          <p:cNvSpPr txBox="1"/>
          <p:nvPr>
            <p:ph type="subTitle" idx="1"/>
          </p:nvPr>
        </p:nvSpPr>
        <p:spPr>
          <a:xfrm>
            <a:off x="1419206" y="3681939"/>
            <a:ext cx="19269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53"/>
          <p:cNvSpPr txBox="1"/>
          <p:nvPr>
            <p:ph type="title" idx="2" hasCustomPrompt="1"/>
          </p:nvPr>
        </p:nvSpPr>
        <p:spPr>
          <a:xfrm>
            <a:off x="6220594" y="1577074"/>
            <a:ext cx="10815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9" name="Google Shape;1639;p53"/>
          <p:cNvSpPr txBox="1"/>
          <p:nvPr>
            <p:ph type="subTitle" idx="3"/>
          </p:nvPr>
        </p:nvSpPr>
        <p:spPr>
          <a:xfrm>
            <a:off x="5832094" y="3546050"/>
            <a:ext cx="18585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0" name="Google Shape;1640;p53"/>
          <p:cNvSpPr txBox="1"/>
          <p:nvPr>
            <p:ph type="title" idx="4" hasCustomPrompt="1"/>
          </p:nvPr>
        </p:nvSpPr>
        <p:spPr>
          <a:xfrm>
            <a:off x="4031250" y="2034274"/>
            <a:ext cx="10815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1" name="Google Shape;1641;p53"/>
          <p:cNvSpPr txBox="1"/>
          <p:nvPr>
            <p:ph type="subTitle" idx="5"/>
          </p:nvPr>
        </p:nvSpPr>
        <p:spPr>
          <a:xfrm>
            <a:off x="3642750" y="3861650"/>
            <a:ext cx="18585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53"/>
          <p:cNvSpPr txBox="1"/>
          <p:nvPr>
            <p:ph type="subTitle" idx="6"/>
          </p:nvPr>
        </p:nvSpPr>
        <p:spPr>
          <a:xfrm>
            <a:off x="1419206" y="3021200"/>
            <a:ext cx="1926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43" name="Google Shape;1643;p53"/>
          <p:cNvSpPr txBox="1"/>
          <p:nvPr>
            <p:ph type="subTitle" idx="7"/>
          </p:nvPr>
        </p:nvSpPr>
        <p:spPr>
          <a:xfrm>
            <a:off x="3642750" y="3200900"/>
            <a:ext cx="185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44" name="Google Shape;1644;p53"/>
          <p:cNvSpPr txBox="1"/>
          <p:nvPr>
            <p:ph type="subTitle" idx="8"/>
          </p:nvPr>
        </p:nvSpPr>
        <p:spPr>
          <a:xfrm>
            <a:off x="5832094" y="2885300"/>
            <a:ext cx="185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45" name="Google Shape;1645;p53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46" name="Google Shape;1646;p53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647" name="Google Shape;1647;p53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53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9" name="Google Shape;1649;p53"/>
          <p:cNvGrpSpPr/>
          <p:nvPr/>
        </p:nvGrpSpPr>
        <p:grpSpPr>
          <a:xfrm flipH="1">
            <a:off x="1833" y="4612034"/>
            <a:ext cx="9143892" cy="543130"/>
            <a:chOff x="11400" y="4480100"/>
            <a:chExt cx="9132932" cy="675283"/>
          </a:xfrm>
        </p:grpSpPr>
        <p:sp>
          <p:nvSpPr>
            <p:cNvPr id="1650" name="Google Shape;1650;p53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4"/>
          <p:cNvSpPr/>
          <p:nvPr/>
        </p:nvSpPr>
        <p:spPr>
          <a:xfrm>
            <a:off x="1186575" y="222150"/>
            <a:ext cx="7957500" cy="36006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9" name="Google Shape;1659;p54"/>
          <p:cNvSpPr/>
          <p:nvPr/>
        </p:nvSpPr>
        <p:spPr>
          <a:xfrm>
            <a:off x="1446800" y="1431075"/>
            <a:ext cx="7133250" cy="2407975"/>
          </a:xfrm>
          <a:custGeom>
            <a:avLst/>
            <a:gdLst/>
            <a:ahLst/>
            <a:cxnLst/>
            <a:rect l="l" t="t" r="r" b="b"/>
            <a:pathLst>
              <a:path w="285330" h="96319" extrusionOk="0">
                <a:moveTo>
                  <a:pt x="200" y="0"/>
                </a:moveTo>
                <a:lnTo>
                  <a:pt x="0" y="49652"/>
                </a:lnTo>
                <a:lnTo>
                  <a:pt x="64111" y="96319"/>
                </a:lnTo>
                <a:lnTo>
                  <a:pt x="223031" y="95644"/>
                </a:lnTo>
                <a:lnTo>
                  <a:pt x="285330" y="96026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grpSp>
        <p:nvGrpSpPr>
          <p:cNvPr id="1660" name="Google Shape;1660;p54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661" name="Google Shape;1661;p54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54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54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54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54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54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7" name="Google Shape;1667;p54"/>
          <p:cNvSpPr/>
          <p:nvPr/>
        </p:nvSpPr>
        <p:spPr>
          <a:xfrm>
            <a:off x="-50" y="3822625"/>
            <a:ext cx="9144450" cy="1306875"/>
          </a:xfrm>
          <a:custGeom>
            <a:avLst/>
            <a:gdLst/>
            <a:ahLst/>
            <a:cxnLst/>
            <a:rect l="l" t="t" r="r" b="b"/>
            <a:pathLst>
              <a:path w="365778" h="52275" extrusionOk="0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668" name="Google Shape;1668;p54"/>
          <p:cNvGrpSpPr/>
          <p:nvPr/>
        </p:nvGrpSpPr>
        <p:grpSpPr>
          <a:xfrm>
            <a:off x="-1990866" y="2846580"/>
            <a:ext cx="4678515" cy="2559357"/>
            <a:chOff x="-4773020" y="2129039"/>
            <a:chExt cx="4492525" cy="2457612"/>
          </a:xfrm>
        </p:grpSpPr>
        <p:grpSp>
          <p:nvGrpSpPr>
            <p:cNvPr id="1669" name="Google Shape;1669;p54"/>
            <p:cNvGrpSpPr/>
            <p:nvPr/>
          </p:nvGrpSpPr>
          <p:grpSpPr>
            <a:xfrm>
              <a:off x="-2431735" y="3501699"/>
              <a:ext cx="127741" cy="369371"/>
              <a:chOff x="-2044260" y="3885637"/>
              <a:chExt cx="127741" cy="369371"/>
            </a:xfrm>
          </p:grpSpPr>
          <p:sp>
            <p:nvSpPr>
              <p:cNvPr id="1670" name="Google Shape;1670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54"/>
              <p:cNvSpPr/>
              <p:nvPr/>
            </p:nvSpPr>
            <p:spPr>
              <a:xfrm flipH="1">
                <a:off x="-2044260" y="3885637"/>
                <a:ext cx="127741" cy="36937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013" extrusionOk="0">
                    <a:moveTo>
                      <a:pt x="62" y="71"/>
                    </a:moveTo>
                    <a:lnTo>
                      <a:pt x="973" y="355"/>
                    </a:lnTo>
                    <a:lnTo>
                      <a:pt x="637" y="2917"/>
                    </a:lnTo>
                    <a:cubicBezTo>
                      <a:pt x="577" y="2941"/>
                      <a:pt x="509" y="2949"/>
                      <a:pt x="440" y="2949"/>
                    </a:cubicBezTo>
                    <a:cubicBezTo>
                      <a:pt x="288" y="2949"/>
                      <a:pt x="136" y="2907"/>
                      <a:pt x="82" y="2891"/>
                    </a:cubicBezTo>
                    <a:lnTo>
                      <a:pt x="62" y="71"/>
                    </a:lnTo>
                    <a:close/>
                    <a:moveTo>
                      <a:pt x="28" y="1"/>
                    </a:moveTo>
                    <a:cubicBezTo>
                      <a:pt x="22" y="1"/>
                      <a:pt x="17" y="2"/>
                      <a:pt x="13" y="6"/>
                    </a:cubicBezTo>
                    <a:cubicBezTo>
                      <a:pt x="4" y="13"/>
                      <a:pt x="0" y="22"/>
                      <a:pt x="0" y="32"/>
                    </a:cubicBezTo>
                    <a:lnTo>
                      <a:pt x="23" y="2914"/>
                    </a:lnTo>
                    <a:cubicBezTo>
                      <a:pt x="23" y="2927"/>
                      <a:pt x="30" y="2940"/>
                      <a:pt x="43" y="2944"/>
                    </a:cubicBezTo>
                    <a:cubicBezTo>
                      <a:pt x="170" y="2986"/>
                      <a:pt x="304" y="3009"/>
                      <a:pt x="438" y="3012"/>
                    </a:cubicBezTo>
                    <a:cubicBezTo>
                      <a:pt x="445" y="3012"/>
                      <a:pt x="452" y="3013"/>
                      <a:pt x="458" y="3013"/>
                    </a:cubicBezTo>
                    <a:cubicBezTo>
                      <a:pt x="533" y="3013"/>
                      <a:pt x="608" y="2997"/>
                      <a:pt x="679" y="2970"/>
                    </a:cubicBezTo>
                    <a:cubicBezTo>
                      <a:pt x="686" y="2963"/>
                      <a:pt x="696" y="2957"/>
                      <a:pt x="696" y="2944"/>
                    </a:cubicBezTo>
                    <a:lnTo>
                      <a:pt x="1038" y="339"/>
                    </a:lnTo>
                    <a:cubicBezTo>
                      <a:pt x="1042" y="323"/>
                      <a:pt x="1032" y="310"/>
                      <a:pt x="1019" y="306"/>
                    </a:cubicBezTo>
                    <a:lnTo>
                      <a:pt x="40" y="3"/>
                    </a:lnTo>
                    <a:cubicBezTo>
                      <a:pt x="36" y="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73" name="Google Shape;1673;p54"/>
            <p:cNvGrpSpPr/>
            <p:nvPr/>
          </p:nvGrpSpPr>
          <p:grpSpPr>
            <a:xfrm>
              <a:off x="-513560" y="3469349"/>
              <a:ext cx="127741" cy="369371"/>
              <a:chOff x="-2044260" y="3885637"/>
              <a:chExt cx="127741" cy="369371"/>
            </a:xfrm>
          </p:grpSpPr>
          <p:sp>
            <p:nvSpPr>
              <p:cNvPr id="1674" name="Google Shape;1674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 flipH="1">
                <a:off x="-2044260" y="3885637"/>
                <a:ext cx="127741" cy="36937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013" extrusionOk="0">
                    <a:moveTo>
                      <a:pt x="62" y="71"/>
                    </a:moveTo>
                    <a:lnTo>
                      <a:pt x="973" y="355"/>
                    </a:lnTo>
                    <a:lnTo>
                      <a:pt x="637" y="2917"/>
                    </a:lnTo>
                    <a:cubicBezTo>
                      <a:pt x="577" y="2941"/>
                      <a:pt x="509" y="2949"/>
                      <a:pt x="440" y="2949"/>
                    </a:cubicBezTo>
                    <a:cubicBezTo>
                      <a:pt x="288" y="2949"/>
                      <a:pt x="136" y="2907"/>
                      <a:pt x="82" y="2891"/>
                    </a:cubicBezTo>
                    <a:lnTo>
                      <a:pt x="62" y="71"/>
                    </a:lnTo>
                    <a:close/>
                    <a:moveTo>
                      <a:pt x="28" y="1"/>
                    </a:moveTo>
                    <a:cubicBezTo>
                      <a:pt x="22" y="1"/>
                      <a:pt x="17" y="2"/>
                      <a:pt x="13" y="6"/>
                    </a:cubicBezTo>
                    <a:cubicBezTo>
                      <a:pt x="4" y="13"/>
                      <a:pt x="0" y="22"/>
                      <a:pt x="0" y="32"/>
                    </a:cubicBezTo>
                    <a:lnTo>
                      <a:pt x="23" y="2914"/>
                    </a:lnTo>
                    <a:cubicBezTo>
                      <a:pt x="23" y="2927"/>
                      <a:pt x="30" y="2940"/>
                      <a:pt x="43" y="2944"/>
                    </a:cubicBezTo>
                    <a:cubicBezTo>
                      <a:pt x="170" y="2986"/>
                      <a:pt x="304" y="3009"/>
                      <a:pt x="438" y="3012"/>
                    </a:cubicBezTo>
                    <a:cubicBezTo>
                      <a:pt x="445" y="3012"/>
                      <a:pt x="452" y="3013"/>
                      <a:pt x="458" y="3013"/>
                    </a:cubicBezTo>
                    <a:cubicBezTo>
                      <a:pt x="533" y="3013"/>
                      <a:pt x="608" y="2997"/>
                      <a:pt x="679" y="2970"/>
                    </a:cubicBezTo>
                    <a:cubicBezTo>
                      <a:pt x="686" y="2963"/>
                      <a:pt x="696" y="2957"/>
                      <a:pt x="696" y="2944"/>
                    </a:cubicBezTo>
                    <a:lnTo>
                      <a:pt x="1038" y="339"/>
                    </a:lnTo>
                    <a:cubicBezTo>
                      <a:pt x="1042" y="323"/>
                      <a:pt x="1032" y="310"/>
                      <a:pt x="1019" y="306"/>
                    </a:cubicBezTo>
                    <a:lnTo>
                      <a:pt x="40" y="3"/>
                    </a:lnTo>
                    <a:cubicBezTo>
                      <a:pt x="36" y="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77" name="Google Shape;1677;p54"/>
            <p:cNvSpPr/>
            <p:nvPr/>
          </p:nvSpPr>
          <p:spPr>
            <a:xfrm flipH="1">
              <a:off x="-4773020" y="3739414"/>
              <a:ext cx="4212033" cy="847237"/>
            </a:xfrm>
            <a:custGeom>
              <a:avLst/>
              <a:gdLst/>
              <a:ahLst/>
              <a:cxnLst/>
              <a:rect l="l" t="t" r="r" b="b"/>
              <a:pathLst>
                <a:path w="34358" h="6911" extrusionOk="0">
                  <a:moveTo>
                    <a:pt x="9933" y="0"/>
                  </a:moveTo>
                  <a:lnTo>
                    <a:pt x="2974" y="1188"/>
                  </a:lnTo>
                  <a:lnTo>
                    <a:pt x="0" y="1694"/>
                  </a:lnTo>
                  <a:lnTo>
                    <a:pt x="8382" y="5856"/>
                  </a:lnTo>
                  <a:cubicBezTo>
                    <a:pt x="8696" y="6013"/>
                    <a:pt x="9038" y="6111"/>
                    <a:pt x="9388" y="6143"/>
                  </a:cubicBezTo>
                  <a:lnTo>
                    <a:pt x="17254" y="6910"/>
                  </a:lnTo>
                  <a:lnTo>
                    <a:pt x="20316" y="6166"/>
                  </a:lnTo>
                  <a:lnTo>
                    <a:pt x="34357" y="3888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54"/>
            <p:cNvSpPr/>
            <p:nvPr/>
          </p:nvSpPr>
          <p:spPr>
            <a:xfrm flipH="1">
              <a:off x="-564665" y="3593284"/>
              <a:ext cx="6497" cy="35429"/>
            </a:xfrm>
            <a:custGeom>
              <a:avLst/>
              <a:gdLst/>
              <a:ahLst/>
              <a:cxnLst/>
              <a:rect l="l" t="t" r="r" b="b"/>
              <a:pathLst>
                <a:path w="53" h="289" extrusionOk="0">
                  <a:moveTo>
                    <a:pt x="43" y="1"/>
                  </a:moveTo>
                  <a:lnTo>
                    <a:pt x="0" y="236"/>
                  </a:lnTo>
                  <a:lnTo>
                    <a:pt x="0" y="288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8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54"/>
            <p:cNvSpPr/>
            <p:nvPr/>
          </p:nvSpPr>
          <p:spPr>
            <a:xfrm flipH="1">
              <a:off x="-565523" y="3593284"/>
              <a:ext cx="7356" cy="41804"/>
            </a:xfrm>
            <a:custGeom>
              <a:avLst/>
              <a:gdLst/>
              <a:ahLst/>
              <a:cxnLst/>
              <a:rect l="l" t="t" r="r" b="b"/>
              <a:pathLst>
                <a:path w="60" h="341" extrusionOk="0">
                  <a:moveTo>
                    <a:pt x="53" y="1"/>
                  </a:moveTo>
                  <a:lnTo>
                    <a:pt x="0" y="288"/>
                  </a:lnTo>
                  <a:lnTo>
                    <a:pt x="0" y="34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78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54"/>
            <p:cNvSpPr/>
            <p:nvPr/>
          </p:nvSpPr>
          <p:spPr>
            <a:xfrm flipH="1">
              <a:off x="-566626" y="3593284"/>
              <a:ext cx="8459" cy="48179"/>
            </a:xfrm>
            <a:custGeom>
              <a:avLst/>
              <a:gdLst/>
              <a:ahLst/>
              <a:cxnLst/>
              <a:rect l="l" t="t" r="r" b="b"/>
              <a:pathLst>
                <a:path w="69" h="393" extrusionOk="0">
                  <a:moveTo>
                    <a:pt x="59" y="1"/>
                  </a:moveTo>
                  <a:lnTo>
                    <a:pt x="0" y="340"/>
                  </a:lnTo>
                  <a:lnTo>
                    <a:pt x="0" y="39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B68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54"/>
            <p:cNvSpPr/>
            <p:nvPr/>
          </p:nvSpPr>
          <p:spPr>
            <a:xfrm flipH="1">
              <a:off x="-567852" y="3593284"/>
              <a:ext cx="9685" cy="54186"/>
            </a:xfrm>
            <a:custGeom>
              <a:avLst/>
              <a:gdLst/>
              <a:ahLst/>
              <a:cxnLst/>
              <a:rect l="l" t="t" r="r" b="b"/>
              <a:pathLst>
                <a:path w="79" h="442" extrusionOk="0">
                  <a:moveTo>
                    <a:pt x="69" y="1"/>
                  </a:moveTo>
                  <a:lnTo>
                    <a:pt x="0" y="393"/>
                  </a:lnTo>
                  <a:lnTo>
                    <a:pt x="0" y="44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B57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54"/>
            <p:cNvSpPr/>
            <p:nvPr/>
          </p:nvSpPr>
          <p:spPr>
            <a:xfrm flipH="1">
              <a:off x="-569078" y="3593284"/>
              <a:ext cx="10911" cy="60561"/>
            </a:xfrm>
            <a:custGeom>
              <a:avLst/>
              <a:gdLst/>
              <a:ahLst/>
              <a:cxnLst/>
              <a:rect l="l" t="t" r="r" b="b"/>
              <a:pathLst>
                <a:path w="89" h="494" extrusionOk="0">
                  <a:moveTo>
                    <a:pt x="79" y="1"/>
                  </a:moveTo>
                  <a:lnTo>
                    <a:pt x="0" y="442"/>
                  </a:lnTo>
                  <a:lnTo>
                    <a:pt x="0" y="494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B47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54"/>
            <p:cNvSpPr/>
            <p:nvPr/>
          </p:nvSpPr>
          <p:spPr>
            <a:xfrm flipH="1">
              <a:off x="-1644214" y="3802182"/>
              <a:ext cx="120141" cy="362261"/>
            </a:xfrm>
            <a:custGeom>
              <a:avLst/>
              <a:gdLst/>
              <a:ahLst/>
              <a:cxnLst/>
              <a:rect l="l" t="t" r="r" b="b"/>
              <a:pathLst>
                <a:path w="980" h="2955" extrusionOk="0">
                  <a:moveTo>
                    <a:pt x="1" y="1"/>
                  </a:moveTo>
                  <a:lnTo>
                    <a:pt x="24" y="2886"/>
                  </a:lnTo>
                  <a:cubicBezTo>
                    <a:pt x="24" y="2886"/>
                    <a:pt x="213" y="2954"/>
                    <a:pt x="409" y="2954"/>
                  </a:cubicBezTo>
                  <a:cubicBezTo>
                    <a:pt x="488" y="2954"/>
                    <a:pt x="568" y="2943"/>
                    <a:pt x="637" y="2912"/>
                  </a:cubicBezTo>
                  <a:lnTo>
                    <a:pt x="980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54"/>
            <p:cNvSpPr/>
            <p:nvPr/>
          </p:nvSpPr>
          <p:spPr>
            <a:xfrm flipH="1">
              <a:off x="-1648260" y="3798749"/>
              <a:ext cx="127741" cy="369371"/>
            </a:xfrm>
            <a:custGeom>
              <a:avLst/>
              <a:gdLst/>
              <a:ahLst/>
              <a:cxnLst/>
              <a:rect l="l" t="t" r="r" b="b"/>
              <a:pathLst>
                <a:path w="1042" h="3013" extrusionOk="0">
                  <a:moveTo>
                    <a:pt x="62" y="71"/>
                  </a:moveTo>
                  <a:lnTo>
                    <a:pt x="973" y="355"/>
                  </a:lnTo>
                  <a:lnTo>
                    <a:pt x="637" y="2917"/>
                  </a:lnTo>
                  <a:cubicBezTo>
                    <a:pt x="577" y="2941"/>
                    <a:pt x="509" y="2949"/>
                    <a:pt x="440" y="2949"/>
                  </a:cubicBezTo>
                  <a:cubicBezTo>
                    <a:pt x="288" y="2949"/>
                    <a:pt x="136" y="2907"/>
                    <a:pt x="82" y="2891"/>
                  </a:cubicBezTo>
                  <a:lnTo>
                    <a:pt x="62" y="71"/>
                  </a:lnTo>
                  <a:close/>
                  <a:moveTo>
                    <a:pt x="28" y="1"/>
                  </a:moveTo>
                  <a:cubicBezTo>
                    <a:pt x="22" y="1"/>
                    <a:pt x="17" y="2"/>
                    <a:pt x="13" y="6"/>
                  </a:cubicBezTo>
                  <a:cubicBezTo>
                    <a:pt x="4" y="13"/>
                    <a:pt x="0" y="22"/>
                    <a:pt x="0" y="32"/>
                  </a:cubicBezTo>
                  <a:lnTo>
                    <a:pt x="23" y="2914"/>
                  </a:lnTo>
                  <a:cubicBezTo>
                    <a:pt x="23" y="2927"/>
                    <a:pt x="30" y="2940"/>
                    <a:pt x="43" y="2944"/>
                  </a:cubicBezTo>
                  <a:cubicBezTo>
                    <a:pt x="170" y="2986"/>
                    <a:pt x="304" y="3009"/>
                    <a:pt x="438" y="3012"/>
                  </a:cubicBezTo>
                  <a:cubicBezTo>
                    <a:pt x="445" y="3012"/>
                    <a:pt x="452" y="3013"/>
                    <a:pt x="458" y="3013"/>
                  </a:cubicBezTo>
                  <a:cubicBezTo>
                    <a:pt x="533" y="3013"/>
                    <a:pt x="608" y="2997"/>
                    <a:pt x="679" y="2970"/>
                  </a:cubicBezTo>
                  <a:cubicBezTo>
                    <a:pt x="686" y="2963"/>
                    <a:pt x="696" y="2957"/>
                    <a:pt x="696" y="2944"/>
                  </a:cubicBezTo>
                  <a:lnTo>
                    <a:pt x="1038" y="339"/>
                  </a:lnTo>
                  <a:cubicBezTo>
                    <a:pt x="1042" y="323"/>
                    <a:pt x="1032" y="310"/>
                    <a:pt x="1019" y="306"/>
                  </a:cubicBezTo>
                  <a:lnTo>
                    <a:pt x="40" y="3"/>
                  </a:lnTo>
                  <a:cubicBezTo>
                    <a:pt x="36" y="1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54"/>
            <p:cNvSpPr/>
            <p:nvPr/>
          </p:nvSpPr>
          <p:spPr>
            <a:xfrm flipH="1">
              <a:off x="-1644214" y="3802182"/>
              <a:ext cx="120141" cy="362261"/>
            </a:xfrm>
            <a:custGeom>
              <a:avLst/>
              <a:gdLst/>
              <a:ahLst/>
              <a:cxnLst/>
              <a:rect l="l" t="t" r="r" b="b"/>
              <a:pathLst>
                <a:path w="980" h="2955" extrusionOk="0">
                  <a:moveTo>
                    <a:pt x="1" y="1"/>
                  </a:moveTo>
                  <a:lnTo>
                    <a:pt x="24" y="2886"/>
                  </a:lnTo>
                  <a:cubicBezTo>
                    <a:pt x="24" y="2886"/>
                    <a:pt x="213" y="2954"/>
                    <a:pt x="409" y="2954"/>
                  </a:cubicBezTo>
                  <a:cubicBezTo>
                    <a:pt x="488" y="2954"/>
                    <a:pt x="568" y="2943"/>
                    <a:pt x="637" y="2912"/>
                  </a:cubicBezTo>
                  <a:lnTo>
                    <a:pt x="980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54"/>
            <p:cNvSpPr/>
            <p:nvPr/>
          </p:nvSpPr>
          <p:spPr>
            <a:xfrm flipH="1">
              <a:off x="-2263307" y="3494474"/>
              <a:ext cx="1349" cy="4904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" y="1"/>
                  </a:moveTo>
                  <a:lnTo>
                    <a:pt x="1" y="4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54"/>
            <p:cNvSpPr/>
            <p:nvPr/>
          </p:nvSpPr>
          <p:spPr>
            <a:xfrm flipH="1">
              <a:off x="-2265268" y="3494474"/>
              <a:ext cx="3310" cy="12137"/>
            </a:xfrm>
            <a:custGeom>
              <a:avLst/>
              <a:gdLst/>
              <a:ahLst/>
              <a:cxnLst/>
              <a:rect l="l" t="t" r="r" b="b"/>
              <a:pathLst>
                <a:path w="27" h="99" extrusionOk="0">
                  <a:moveTo>
                    <a:pt x="10" y="1"/>
                  </a:moveTo>
                  <a:lnTo>
                    <a:pt x="1" y="40"/>
                  </a:lnTo>
                  <a:lnTo>
                    <a:pt x="1" y="9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54"/>
            <p:cNvSpPr/>
            <p:nvPr/>
          </p:nvSpPr>
          <p:spPr>
            <a:xfrm flipH="1">
              <a:off x="-2266862" y="3494474"/>
              <a:ext cx="4904" cy="19370"/>
            </a:xfrm>
            <a:custGeom>
              <a:avLst/>
              <a:gdLst/>
              <a:ahLst/>
              <a:cxnLst/>
              <a:rect l="l" t="t" r="r" b="b"/>
              <a:pathLst>
                <a:path w="40" h="158" extrusionOk="0">
                  <a:moveTo>
                    <a:pt x="27" y="1"/>
                  </a:moveTo>
                  <a:lnTo>
                    <a:pt x="1" y="99"/>
                  </a:lnTo>
                  <a:lnTo>
                    <a:pt x="1" y="157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54"/>
            <p:cNvSpPr/>
            <p:nvPr/>
          </p:nvSpPr>
          <p:spPr>
            <a:xfrm flipH="1">
              <a:off x="-2267720" y="3494474"/>
              <a:ext cx="5762" cy="22189"/>
            </a:xfrm>
            <a:custGeom>
              <a:avLst/>
              <a:gdLst/>
              <a:ahLst/>
              <a:cxnLst/>
              <a:rect l="l" t="t" r="r" b="b"/>
              <a:pathLst>
                <a:path w="47" h="181" extrusionOk="0">
                  <a:moveTo>
                    <a:pt x="40" y="1"/>
                  </a:moveTo>
                  <a:lnTo>
                    <a:pt x="1" y="157"/>
                  </a:lnTo>
                  <a:lnTo>
                    <a:pt x="1" y="180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54"/>
            <p:cNvSpPr/>
            <p:nvPr/>
          </p:nvSpPr>
          <p:spPr>
            <a:xfrm flipH="1">
              <a:off x="-2268455" y="3494474"/>
              <a:ext cx="6497" cy="25009"/>
            </a:xfrm>
            <a:custGeom>
              <a:avLst/>
              <a:gdLst/>
              <a:ahLst/>
              <a:cxnLst/>
              <a:rect l="l" t="t" r="r" b="b"/>
              <a:pathLst>
                <a:path w="53" h="204" extrusionOk="0">
                  <a:moveTo>
                    <a:pt x="46" y="1"/>
                  </a:moveTo>
                  <a:lnTo>
                    <a:pt x="1" y="180"/>
                  </a:lnTo>
                  <a:lnTo>
                    <a:pt x="1" y="20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54"/>
            <p:cNvSpPr/>
            <p:nvPr/>
          </p:nvSpPr>
          <p:spPr>
            <a:xfrm flipH="1">
              <a:off x="-2268946" y="3494474"/>
              <a:ext cx="6988" cy="27706"/>
            </a:xfrm>
            <a:custGeom>
              <a:avLst/>
              <a:gdLst/>
              <a:ahLst/>
              <a:cxnLst/>
              <a:rect l="l" t="t" r="r" b="b"/>
              <a:pathLst>
                <a:path w="57" h="226" extrusionOk="0">
                  <a:moveTo>
                    <a:pt x="53" y="1"/>
                  </a:moveTo>
                  <a:lnTo>
                    <a:pt x="1" y="203"/>
                  </a:lnTo>
                  <a:lnTo>
                    <a:pt x="1" y="226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54"/>
            <p:cNvSpPr/>
            <p:nvPr/>
          </p:nvSpPr>
          <p:spPr>
            <a:xfrm flipH="1">
              <a:off x="-2269681" y="3494474"/>
              <a:ext cx="7723" cy="31016"/>
            </a:xfrm>
            <a:custGeom>
              <a:avLst/>
              <a:gdLst/>
              <a:ahLst/>
              <a:cxnLst/>
              <a:rect l="l" t="t" r="r" b="b"/>
              <a:pathLst>
                <a:path w="63" h="253" extrusionOk="0">
                  <a:moveTo>
                    <a:pt x="56" y="1"/>
                  </a:moveTo>
                  <a:lnTo>
                    <a:pt x="1" y="226"/>
                  </a:lnTo>
                  <a:lnTo>
                    <a:pt x="1" y="25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54"/>
            <p:cNvSpPr/>
            <p:nvPr/>
          </p:nvSpPr>
          <p:spPr>
            <a:xfrm flipH="1">
              <a:off x="-2270539" y="3494474"/>
              <a:ext cx="8581" cy="33713"/>
            </a:xfrm>
            <a:custGeom>
              <a:avLst/>
              <a:gdLst/>
              <a:ahLst/>
              <a:cxnLst/>
              <a:rect l="l" t="t" r="r" b="b"/>
              <a:pathLst>
                <a:path w="70" h="275" extrusionOk="0">
                  <a:moveTo>
                    <a:pt x="63" y="1"/>
                  </a:moveTo>
                  <a:lnTo>
                    <a:pt x="1" y="252"/>
                  </a:lnTo>
                  <a:lnTo>
                    <a:pt x="1" y="27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54"/>
            <p:cNvSpPr/>
            <p:nvPr/>
          </p:nvSpPr>
          <p:spPr>
            <a:xfrm flipH="1">
              <a:off x="-2271275" y="3494474"/>
              <a:ext cx="9317" cy="36533"/>
            </a:xfrm>
            <a:custGeom>
              <a:avLst/>
              <a:gdLst/>
              <a:ahLst/>
              <a:cxnLst/>
              <a:rect l="l" t="t" r="r" b="b"/>
              <a:pathLst>
                <a:path w="76" h="298" extrusionOk="0">
                  <a:moveTo>
                    <a:pt x="69" y="1"/>
                  </a:moveTo>
                  <a:lnTo>
                    <a:pt x="1" y="275"/>
                  </a:lnTo>
                  <a:lnTo>
                    <a:pt x="1" y="29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54"/>
            <p:cNvSpPr/>
            <p:nvPr/>
          </p:nvSpPr>
          <p:spPr>
            <a:xfrm flipH="1">
              <a:off x="-2272133" y="3494474"/>
              <a:ext cx="10175" cy="39352"/>
            </a:xfrm>
            <a:custGeom>
              <a:avLst/>
              <a:gdLst/>
              <a:ahLst/>
              <a:cxnLst/>
              <a:rect l="l" t="t" r="r" b="b"/>
              <a:pathLst>
                <a:path w="83" h="321" extrusionOk="0">
                  <a:moveTo>
                    <a:pt x="76" y="1"/>
                  </a:moveTo>
                  <a:lnTo>
                    <a:pt x="1" y="298"/>
                  </a:lnTo>
                  <a:lnTo>
                    <a:pt x="1" y="3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54"/>
            <p:cNvSpPr/>
            <p:nvPr/>
          </p:nvSpPr>
          <p:spPr>
            <a:xfrm flipH="1">
              <a:off x="-2272869" y="3494474"/>
              <a:ext cx="10911" cy="42172"/>
            </a:xfrm>
            <a:custGeom>
              <a:avLst/>
              <a:gdLst/>
              <a:ahLst/>
              <a:cxnLst/>
              <a:rect l="l" t="t" r="r" b="b"/>
              <a:pathLst>
                <a:path w="89" h="344" extrusionOk="0">
                  <a:moveTo>
                    <a:pt x="82" y="1"/>
                  </a:moveTo>
                  <a:lnTo>
                    <a:pt x="1" y="321"/>
                  </a:lnTo>
                  <a:lnTo>
                    <a:pt x="1" y="344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54"/>
            <p:cNvSpPr/>
            <p:nvPr/>
          </p:nvSpPr>
          <p:spPr>
            <a:xfrm flipH="1">
              <a:off x="-2273359" y="3494474"/>
              <a:ext cx="11401" cy="45359"/>
            </a:xfrm>
            <a:custGeom>
              <a:avLst/>
              <a:gdLst/>
              <a:ahLst/>
              <a:cxnLst/>
              <a:rect l="l" t="t" r="r" b="b"/>
              <a:pathLst>
                <a:path w="93" h="370" extrusionOk="0">
                  <a:moveTo>
                    <a:pt x="89" y="1"/>
                  </a:moveTo>
                  <a:lnTo>
                    <a:pt x="1" y="344"/>
                  </a:lnTo>
                  <a:lnTo>
                    <a:pt x="1" y="37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54"/>
            <p:cNvSpPr/>
            <p:nvPr/>
          </p:nvSpPr>
          <p:spPr>
            <a:xfrm flipH="1">
              <a:off x="-2274095" y="3494474"/>
              <a:ext cx="12137" cy="48179"/>
            </a:xfrm>
            <a:custGeom>
              <a:avLst/>
              <a:gdLst/>
              <a:ahLst/>
              <a:cxnLst/>
              <a:rect l="l" t="t" r="r" b="b"/>
              <a:pathLst>
                <a:path w="99" h="393" extrusionOk="0">
                  <a:moveTo>
                    <a:pt x="92" y="1"/>
                  </a:moveTo>
                  <a:lnTo>
                    <a:pt x="1" y="370"/>
                  </a:lnTo>
                  <a:lnTo>
                    <a:pt x="1" y="39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54"/>
            <p:cNvSpPr/>
            <p:nvPr/>
          </p:nvSpPr>
          <p:spPr>
            <a:xfrm flipH="1">
              <a:off x="-2274953" y="3494474"/>
              <a:ext cx="12995" cy="50998"/>
            </a:xfrm>
            <a:custGeom>
              <a:avLst/>
              <a:gdLst/>
              <a:ahLst/>
              <a:cxnLst/>
              <a:rect l="l" t="t" r="r" b="b"/>
              <a:pathLst>
                <a:path w="106" h="416" extrusionOk="0">
                  <a:moveTo>
                    <a:pt x="99" y="1"/>
                  </a:moveTo>
                  <a:lnTo>
                    <a:pt x="1" y="392"/>
                  </a:lnTo>
                  <a:lnTo>
                    <a:pt x="1" y="41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54"/>
            <p:cNvSpPr/>
            <p:nvPr/>
          </p:nvSpPr>
          <p:spPr>
            <a:xfrm flipH="1">
              <a:off x="-2275688" y="3494474"/>
              <a:ext cx="13730" cy="53818"/>
            </a:xfrm>
            <a:custGeom>
              <a:avLst/>
              <a:gdLst/>
              <a:ahLst/>
              <a:cxnLst/>
              <a:rect l="l" t="t" r="r" b="b"/>
              <a:pathLst>
                <a:path w="112" h="439" extrusionOk="0">
                  <a:moveTo>
                    <a:pt x="105" y="1"/>
                  </a:moveTo>
                  <a:lnTo>
                    <a:pt x="1" y="415"/>
                  </a:lnTo>
                  <a:lnTo>
                    <a:pt x="1" y="4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54"/>
            <p:cNvSpPr/>
            <p:nvPr/>
          </p:nvSpPr>
          <p:spPr>
            <a:xfrm flipH="1">
              <a:off x="-2276056" y="3494474"/>
              <a:ext cx="14098" cy="56515"/>
            </a:xfrm>
            <a:custGeom>
              <a:avLst/>
              <a:gdLst/>
              <a:ahLst/>
              <a:cxnLst/>
              <a:rect l="l" t="t" r="r" b="b"/>
              <a:pathLst>
                <a:path w="115" h="461" extrusionOk="0">
                  <a:moveTo>
                    <a:pt x="112" y="1"/>
                  </a:moveTo>
                  <a:lnTo>
                    <a:pt x="1" y="438"/>
                  </a:lnTo>
                  <a:lnTo>
                    <a:pt x="1" y="46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54"/>
            <p:cNvSpPr/>
            <p:nvPr/>
          </p:nvSpPr>
          <p:spPr>
            <a:xfrm flipH="1">
              <a:off x="-2276914" y="3494474"/>
              <a:ext cx="14956" cy="59825"/>
            </a:xfrm>
            <a:custGeom>
              <a:avLst/>
              <a:gdLst/>
              <a:ahLst/>
              <a:cxnLst/>
              <a:rect l="l" t="t" r="r" b="b"/>
              <a:pathLst>
                <a:path w="122" h="488" extrusionOk="0">
                  <a:moveTo>
                    <a:pt x="115" y="1"/>
                  </a:moveTo>
                  <a:lnTo>
                    <a:pt x="1" y="461"/>
                  </a:lnTo>
                  <a:lnTo>
                    <a:pt x="1" y="487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54"/>
            <p:cNvSpPr/>
            <p:nvPr/>
          </p:nvSpPr>
          <p:spPr>
            <a:xfrm flipH="1">
              <a:off x="-2277650" y="3494474"/>
              <a:ext cx="15692" cy="62522"/>
            </a:xfrm>
            <a:custGeom>
              <a:avLst/>
              <a:gdLst/>
              <a:ahLst/>
              <a:cxnLst/>
              <a:rect l="l" t="t" r="r" b="b"/>
              <a:pathLst>
                <a:path w="128" h="510" extrusionOk="0">
                  <a:moveTo>
                    <a:pt x="121" y="1"/>
                  </a:moveTo>
                  <a:lnTo>
                    <a:pt x="1" y="487"/>
                  </a:lnTo>
                  <a:lnTo>
                    <a:pt x="1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54"/>
            <p:cNvSpPr/>
            <p:nvPr/>
          </p:nvSpPr>
          <p:spPr>
            <a:xfrm flipH="1">
              <a:off x="-2278508" y="3494474"/>
              <a:ext cx="16550" cy="65342"/>
            </a:xfrm>
            <a:custGeom>
              <a:avLst/>
              <a:gdLst/>
              <a:ahLst/>
              <a:cxnLst/>
              <a:rect l="l" t="t" r="r" b="b"/>
              <a:pathLst>
                <a:path w="135" h="533" extrusionOk="0">
                  <a:moveTo>
                    <a:pt x="128" y="1"/>
                  </a:moveTo>
                  <a:lnTo>
                    <a:pt x="1" y="510"/>
                  </a:lnTo>
                  <a:lnTo>
                    <a:pt x="1" y="53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54"/>
            <p:cNvSpPr/>
            <p:nvPr/>
          </p:nvSpPr>
          <p:spPr>
            <a:xfrm flipH="1">
              <a:off x="-2278876" y="3494474"/>
              <a:ext cx="16918" cy="68161"/>
            </a:xfrm>
            <a:custGeom>
              <a:avLst/>
              <a:gdLst/>
              <a:ahLst/>
              <a:cxnLst/>
              <a:rect l="l" t="t" r="r" b="b"/>
              <a:pathLst>
                <a:path w="138" h="556" extrusionOk="0">
                  <a:moveTo>
                    <a:pt x="134" y="1"/>
                  </a:moveTo>
                  <a:lnTo>
                    <a:pt x="1" y="533"/>
                  </a:lnTo>
                  <a:lnTo>
                    <a:pt x="1" y="55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54"/>
            <p:cNvSpPr/>
            <p:nvPr/>
          </p:nvSpPr>
          <p:spPr>
            <a:xfrm flipH="1">
              <a:off x="-2279734" y="3494474"/>
              <a:ext cx="17776" cy="71349"/>
            </a:xfrm>
            <a:custGeom>
              <a:avLst/>
              <a:gdLst/>
              <a:ahLst/>
              <a:cxnLst/>
              <a:rect l="l" t="t" r="r" b="b"/>
              <a:pathLst>
                <a:path w="145" h="582" extrusionOk="0">
                  <a:moveTo>
                    <a:pt x="138" y="1"/>
                  </a:moveTo>
                  <a:lnTo>
                    <a:pt x="1" y="556"/>
                  </a:lnTo>
                  <a:lnTo>
                    <a:pt x="1" y="582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54"/>
            <p:cNvSpPr/>
            <p:nvPr/>
          </p:nvSpPr>
          <p:spPr>
            <a:xfrm flipH="1">
              <a:off x="-2280469" y="3494474"/>
              <a:ext cx="18511" cy="74168"/>
            </a:xfrm>
            <a:custGeom>
              <a:avLst/>
              <a:gdLst/>
              <a:ahLst/>
              <a:cxnLst/>
              <a:rect l="l" t="t" r="r" b="b"/>
              <a:pathLst>
                <a:path w="151" h="605" extrusionOk="0">
                  <a:moveTo>
                    <a:pt x="144" y="1"/>
                  </a:moveTo>
                  <a:lnTo>
                    <a:pt x="1" y="582"/>
                  </a:lnTo>
                  <a:lnTo>
                    <a:pt x="1" y="605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54"/>
            <p:cNvSpPr/>
            <p:nvPr/>
          </p:nvSpPr>
          <p:spPr>
            <a:xfrm flipH="1">
              <a:off x="-2281328" y="3494474"/>
              <a:ext cx="19370" cy="76988"/>
            </a:xfrm>
            <a:custGeom>
              <a:avLst/>
              <a:gdLst/>
              <a:ahLst/>
              <a:cxnLst/>
              <a:rect l="l" t="t" r="r" b="b"/>
              <a:pathLst>
                <a:path w="158" h="628" extrusionOk="0">
                  <a:moveTo>
                    <a:pt x="151" y="1"/>
                  </a:moveTo>
                  <a:lnTo>
                    <a:pt x="1" y="605"/>
                  </a:lnTo>
                  <a:lnTo>
                    <a:pt x="1" y="6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54"/>
            <p:cNvSpPr/>
            <p:nvPr/>
          </p:nvSpPr>
          <p:spPr>
            <a:xfrm flipH="1">
              <a:off x="-2282063" y="3494474"/>
              <a:ext cx="20105" cy="79808"/>
            </a:xfrm>
            <a:custGeom>
              <a:avLst/>
              <a:gdLst/>
              <a:ahLst/>
              <a:cxnLst/>
              <a:rect l="l" t="t" r="r" b="b"/>
              <a:pathLst>
                <a:path w="164" h="651" extrusionOk="0">
                  <a:moveTo>
                    <a:pt x="157" y="1"/>
                  </a:moveTo>
                  <a:lnTo>
                    <a:pt x="1" y="627"/>
                  </a:lnTo>
                  <a:lnTo>
                    <a:pt x="1" y="650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54"/>
            <p:cNvSpPr/>
            <p:nvPr/>
          </p:nvSpPr>
          <p:spPr>
            <a:xfrm flipH="1">
              <a:off x="-2282921" y="3494474"/>
              <a:ext cx="20963" cy="82627"/>
            </a:xfrm>
            <a:custGeom>
              <a:avLst/>
              <a:gdLst/>
              <a:ahLst/>
              <a:cxnLst/>
              <a:rect l="l" t="t" r="r" b="b"/>
              <a:pathLst>
                <a:path w="171" h="674" extrusionOk="0">
                  <a:moveTo>
                    <a:pt x="164" y="1"/>
                  </a:moveTo>
                  <a:lnTo>
                    <a:pt x="1" y="650"/>
                  </a:lnTo>
                  <a:lnTo>
                    <a:pt x="1" y="673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54"/>
            <p:cNvSpPr/>
            <p:nvPr/>
          </p:nvSpPr>
          <p:spPr>
            <a:xfrm flipH="1">
              <a:off x="-2283289" y="3494474"/>
              <a:ext cx="21331" cy="85815"/>
            </a:xfrm>
            <a:custGeom>
              <a:avLst/>
              <a:gdLst/>
              <a:ahLst/>
              <a:cxnLst/>
              <a:rect l="l" t="t" r="r" b="b"/>
              <a:pathLst>
                <a:path w="174" h="700" extrusionOk="0">
                  <a:moveTo>
                    <a:pt x="170" y="1"/>
                  </a:moveTo>
                  <a:lnTo>
                    <a:pt x="1" y="673"/>
                  </a:lnTo>
                  <a:lnTo>
                    <a:pt x="1" y="69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54"/>
            <p:cNvSpPr/>
            <p:nvPr/>
          </p:nvSpPr>
          <p:spPr>
            <a:xfrm flipH="1">
              <a:off x="-2284147" y="3494474"/>
              <a:ext cx="22189" cy="88634"/>
            </a:xfrm>
            <a:custGeom>
              <a:avLst/>
              <a:gdLst/>
              <a:ahLst/>
              <a:cxnLst/>
              <a:rect l="l" t="t" r="r" b="b"/>
              <a:pathLst>
                <a:path w="181" h="723" extrusionOk="0">
                  <a:moveTo>
                    <a:pt x="174" y="1"/>
                  </a:moveTo>
                  <a:lnTo>
                    <a:pt x="1" y="699"/>
                  </a:lnTo>
                  <a:lnTo>
                    <a:pt x="1" y="72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54"/>
            <p:cNvSpPr/>
            <p:nvPr/>
          </p:nvSpPr>
          <p:spPr>
            <a:xfrm flipH="1">
              <a:off x="-2284883" y="3494474"/>
              <a:ext cx="22925" cy="91331"/>
            </a:xfrm>
            <a:custGeom>
              <a:avLst/>
              <a:gdLst/>
              <a:ahLst/>
              <a:cxnLst/>
              <a:rect l="l" t="t" r="r" b="b"/>
              <a:pathLst>
                <a:path w="187" h="745" extrusionOk="0">
                  <a:moveTo>
                    <a:pt x="180" y="1"/>
                  </a:moveTo>
                  <a:lnTo>
                    <a:pt x="1" y="722"/>
                  </a:lnTo>
                  <a:lnTo>
                    <a:pt x="1" y="745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54"/>
            <p:cNvSpPr/>
            <p:nvPr/>
          </p:nvSpPr>
          <p:spPr>
            <a:xfrm flipH="1">
              <a:off x="-2285741" y="3494474"/>
              <a:ext cx="23783" cy="94151"/>
            </a:xfrm>
            <a:custGeom>
              <a:avLst/>
              <a:gdLst/>
              <a:ahLst/>
              <a:cxnLst/>
              <a:rect l="l" t="t" r="r" b="b"/>
              <a:pathLst>
                <a:path w="194" h="768" extrusionOk="0">
                  <a:moveTo>
                    <a:pt x="187" y="1"/>
                  </a:moveTo>
                  <a:lnTo>
                    <a:pt x="1" y="745"/>
                  </a:lnTo>
                  <a:lnTo>
                    <a:pt x="1" y="768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54"/>
            <p:cNvSpPr/>
            <p:nvPr/>
          </p:nvSpPr>
          <p:spPr>
            <a:xfrm flipH="1">
              <a:off x="-2286109" y="3494474"/>
              <a:ext cx="24151" cy="96971"/>
            </a:xfrm>
            <a:custGeom>
              <a:avLst/>
              <a:gdLst/>
              <a:ahLst/>
              <a:cxnLst/>
              <a:rect l="l" t="t" r="r" b="b"/>
              <a:pathLst>
                <a:path w="197" h="791" extrusionOk="0">
                  <a:moveTo>
                    <a:pt x="193" y="1"/>
                  </a:moveTo>
                  <a:lnTo>
                    <a:pt x="1" y="768"/>
                  </a:lnTo>
                  <a:lnTo>
                    <a:pt x="1" y="791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54"/>
            <p:cNvSpPr/>
            <p:nvPr/>
          </p:nvSpPr>
          <p:spPr>
            <a:xfrm flipH="1">
              <a:off x="-2286967" y="3494474"/>
              <a:ext cx="25009" cy="100158"/>
            </a:xfrm>
            <a:custGeom>
              <a:avLst/>
              <a:gdLst/>
              <a:ahLst/>
              <a:cxnLst/>
              <a:rect l="l" t="t" r="r" b="b"/>
              <a:pathLst>
                <a:path w="204" h="817" extrusionOk="0">
                  <a:moveTo>
                    <a:pt x="197" y="1"/>
                  </a:moveTo>
                  <a:lnTo>
                    <a:pt x="1" y="791"/>
                  </a:lnTo>
                  <a:lnTo>
                    <a:pt x="1" y="81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54"/>
            <p:cNvSpPr/>
            <p:nvPr/>
          </p:nvSpPr>
          <p:spPr>
            <a:xfrm flipH="1">
              <a:off x="-2287702" y="3494474"/>
              <a:ext cx="25744" cy="102978"/>
            </a:xfrm>
            <a:custGeom>
              <a:avLst/>
              <a:gdLst/>
              <a:ahLst/>
              <a:cxnLst/>
              <a:rect l="l" t="t" r="r" b="b"/>
              <a:pathLst>
                <a:path w="210" h="840" extrusionOk="0">
                  <a:moveTo>
                    <a:pt x="203" y="1"/>
                  </a:moveTo>
                  <a:lnTo>
                    <a:pt x="1" y="817"/>
                  </a:lnTo>
                  <a:lnTo>
                    <a:pt x="1" y="84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54"/>
            <p:cNvSpPr/>
            <p:nvPr/>
          </p:nvSpPr>
          <p:spPr>
            <a:xfrm flipH="1">
              <a:off x="-2288561" y="3494474"/>
              <a:ext cx="26603" cy="105797"/>
            </a:xfrm>
            <a:custGeom>
              <a:avLst/>
              <a:gdLst/>
              <a:ahLst/>
              <a:cxnLst/>
              <a:rect l="l" t="t" r="r" b="b"/>
              <a:pathLst>
                <a:path w="217" h="863" extrusionOk="0">
                  <a:moveTo>
                    <a:pt x="210" y="1"/>
                  </a:moveTo>
                  <a:lnTo>
                    <a:pt x="1" y="840"/>
                  </a:lnTo>
                  <a:lnTo>
                    <a:pt x="1" y="86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54"/>
            <p:cNvSpPr/>
            <p:nvPr/>
          </p:nvSpPr>
          <p:spPr>
            <a:xfrm flipH="1">
              <a:off x="-2288928" y="3494474"/>
              <a:ext cx="26970" cy="108617"/>
            </a:xfrm>
            <a:custGeom>
              <a:avLst/>
              <a:gdLst/>
              <a:ahLst/>
              <a:cxnLst/>
              <a:rect l="l" t="t" r="r" b="b"/>
              <a:pathLst>
                <a:path w="220" h="886" extrusionOk="0">
                  <a:moveTo>
                    <a:pt x="216" y="1"/>
                  </a:moveTo>
                  <a:lnTo>
                    <a:pt x="1" y="862"/>
                  </a:lnTo>
                  <a:lnTo>
                    <a:pt x="1" y="88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54"/>
            <p:cNvSpPr/>
            <p:nvPr/>
          </p:nvSpPr>
          <p:spPr>
            <a:xfrm flipH="1">
              <a:off x="-2289664" y="3494474"/>
              <a:ext cx="27706" cy="111804"/>
            </a:xfrm>
            <a:custGeom>
              <a:avLst/>
              <a:gdLst/>
              <a:ahLst/>
              <a:cxnLst/>
              <a:rect l="l" t="t" r="r" b="b"/>
              <a:pathLst>
                <a:path w="226" h="912" extrusionOk="0">
                  <a:moveTo>
                    <a:pt x="219" y="1"/>
                  </a:moveTo>
                  <a:lnTo>
                    <a:pt x="1" y="885"/>
                  </a:lnTo>
                  <a:lnTo>
                    <a:pt x="1" y="911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54"/>
            <p:cNvSpPr/>
            <p:nvPr/>
          </p:nvSpPr>
          <p:spPr>
            <a:xfrm flipH="1">
              <a:off x="-2290522" y="3494474"/>
              <a:ext cx="28564" cy="114624"/>
            </a:xfrm>
            <a:custGeom>
              <a:avLst/>
              <a:gdLst/>
              <a:ahLst/>
              <a:cxnLst/>
              <a:rect l="l" t="t" r="r" b="b"/>
              <a:pathLst>
                <a:path w="233" h="935" extrusionOk="0">
                  <a:moveTo>
                    <a:pt x="226" y="1"/>
                  </a:moveTo>
                  <a:lnTo>
                    <a:pt x="1" y="911"/>
                  </a:lnTo>
                  <a:lnTo>
                    <a:pt x="1" y="934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54"/>
            <p:cNvSpPr/>
            <p:nvPr/>
          </p:nvSpPr>
          <p:spPr>
            <a:xfrm flipH="1">
              <a:off x="-2291258" y="3494474"/>
              <a:ext cx="29300" cy="117444"/>
            </a:xfrm>
            <a:custGeom>
              <a:avLst/>
              <a:gdLst/>
              <a:ahLst/>
              <a:cxnLst/>
              <a:rect l="l" t="t" r="r" b="b"/>
              <a:pathLst>
                <a:path w="239" h="958" extrusionOk="0">
                  <a:moveTo>
                    <a:pt x="232" y="1"/>
                  </a:moveTo>
                  <a:lnTo>
                    <a:pt x="1" y="934"/>
                  </a:lnTo>
                  <a:lnTo>
                    <a:pt x="1" y="95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54"/>
            <p:cNvSpPr/>
            <p:nvPr/>
          </p:nvSpPr>
          <p:spPr>
            <a:xfrm flipH="1">
              <a:off x="-2292116" y="3494474"/>
              <a:ext cx="30158" cy="120141"/>
            </a:xfrm>
            <a:custGeom>
              <a:avLst/>
              <a:gdLst/>
              <a:ahLst/>
              <a:cxnLst/>
              <a:rect l="l" t="t" r="r" b="b"/>
              <a:pathLst>
                <a:path w="246" h="980" extrusionOk="0">
                  <a:moveTo>
                    <a:pt x="239" y="1"/>
                  </a:moveTo>
                  <a:lnTo>
                    <a:pt x="1" y="957"/>
                  </a:lnTo>
                  <a:lnTo>
                    <a:pt x="1" y="980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54"/>
            <p:cNvSpPr/>
            <p:nvPr/>
          </p:nvSpPr>
          <p:spPr>
            <a:xfrm flipH="1">
              <a:off x="-2292851" y="3494474"/>
              <a:ext cx="30893" cy="122960"/>
            </a:xfrm>
            <a:custGeom>
              <a:avLst/>
              <a:gdLst/>
              <a:ahLst/>
              <a:cxnLst/>
              <a:rect l="l" t="t" r="r" b="b"/>
              <a:pathLst>
                <a:path w="252" h="1003" extrusionOk="0">
                  <a:moveTo>
                    <a:pt x="245" y="1"/>
                  </a:moveTo>
                  <a:lnTo>
                    <a:pt x="1" y="980"/>
                  </a:lnTo>
                  <a:lnTo>
                    <a:pt x="1" y="1003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89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54"/>
            <p:cNvSpPr/>
            <p:nvPr/>
          </p:nvSpPr>
          <p:spPr>
            <a:xfrm flipH="1">
              <a:off x="-2293342" y="3494474"/>
              <a:ext cx="31384" cy="126148"/>
            </a:xfrm>
            <a:custGeom>
              <a:avLst/>
              <a:gdLst/>
              <a:ahLst/>
              <a:cxnLst/>
              <a:rect l="l" t="t" r="r" b="b"/>
              <a:pathLst>
                <a:path w="256" h="1029" extrusionOk="0">
                  <a:moveTo>
                    <a:pt x="252" y="1"/>
                  </a:moveTo>
                  <a:lnTo>
                    <a:pt x="1" y="1003"/>
                  </a:lnTo>
                  <a:lnTo>
                    <a:pt x="1" y="10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7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54"/>
            <p:cNvSpPr/>
            <p:nvPr/>
          </p:nvSpPr>
          <p:spPr>
            <a:xfrm flipH="1">
              <a:off x="-2294077" y="3494474"/>
              <a:ext cx="32119" cy="128967"/>
            </a:xfrm>
            <a:custGeom>
              <a:avLst/>
              <a:gdLst/>
              <a:ahLst/>
              <a:cxnLst/>
              <a:rect l="l" t="t" r="r" b="b"/>
              <a:pathLst>
                <a:path w="262" h="1052" extrusionOk="0">
                  <a:moveTo>
                    <a:pt x="255" y="1"/>
                  </a:moveTo>
                  <a:lnTo>
                    <a:pt x="1" y="1029"/>
                  </a:lnTo>
                  <a:lnTo>
                    <a:pt x="1" y="105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E7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54"/>
            <p:cNvSpPr/>
            <p:nvPr/>
          </p:nvSpPr>
          <p:spPr>
            <a:xfrm flipH="1">
              <a:off x="-2294935" y="3494474"/>
              <a:ext cx="32977" cy="131787"/>
            </a:xfrm>
            <a:custGeom>
              <a:avLst/>
              <a:gdLst/>
              <a:ahLst/>
              <a:cxnLst/>
              <a:rect l="l" t="t" r="r" b="b"/>
              <a:pathLst>
                <a:path w="269" h="1075" extrusionOk="0">
                  <a:moveTo>
                    <a:pt x="262" y="1"/>
                  </a:moveTo>
                  <a:lnTo>
                    <a:pt x="1" y="1052"/>
                  </a:lnTo>
                  <a:lnTo>
                    <a:pt x="1" y="107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E6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54"/>
            <p:cNvSpPr/>
            <p:nvPr/>
          </p:nvSpPr>
          <p:spPr>
            <a:xfrm flipH="1">
              <a:off x="-2295671" y="3494474"/>
              <a:ext cx="33713" cy="134607"/>
            </a:xfrm>
            <a:custGeom>
              <a:avLst/>
              <a:gdLst/>
              <a:ahLst/>
              <a:cxnLst/>
              <a:rect l="l" t="t" r="r" b="b"/>
              <a:pathLst>
                <a:path w="275" h="1098" extrusionOk="0">
                  <a:moveTo>
                    <a:pt x="268" y="1"/>
                  </a:moveTo>
                  <a:lnTo>
                    <a:pt x="1" y="1075"/>
                  </a:lnTo>
                  <a:lnTo>
                    <a:pt x="1" y="1097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E6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54"/>
            <p:cNvSpPr/>
            <p:nvPr/>
          </p:nvSpPr>
          <p:spPr>
            <a:xfrm flipH="1">
              <a:off x="-2296161" y="3494474"/>
              <a:ext cx="34203" cy="137794"/>
            </a:xfrm>
            <a:custGeom>
              <a:avLst/>
              <a:gdLst/>
              <a:ahLst/>
              <a:cxnLst/>
              <a:rect l="l" t="t" r="r" b="b"/>
              <a:pathLst>
                <a:path w="279" h="1124" extrusionOk="0">
                  <a:moveTo>
                    <a:pt x="275" y="1"/>
                  </a:moveTo>
                  <a:lnTo>
                    <a:pt x="1" y="1097"/>
                  </a:lnTo>
                  <a:lnTo>
                    <a:pt x="1" y="1124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E5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54"/>
            <p:cNvSpPr/>
            <p:nvPr/>
          </p:nvSpPr>
          <p:spPr>
            <a:xfrm flipH="1">
              <a:off x="-2296897" y="3494474"/>
              <a:ext cx="34939" cy="140614"/>
            </a:xfrm>
            <a:custGeom>
              <a:avLst/>
              <a:gdLst/>
              <a:ahLst/>
              <a:cxnLst/>
              <a:rect l="l" t="t" r="r" b="b"/>
              <a:pathLst>
                <a:path w="285" h="1147" extrusionOk="0">
                  <a:moveTo>
                    <a:pt x="278" y="1"/>
                  </a:moveTo>
                  <a:lnTo>
                    <a:pt x="1" y="1124"/>
                  </a:lnTo>
                  <a:lnTo>
                    <a:pt x="1" y="1146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54"/>
            <p:cNvSpPr/>
            <p:nvPr/>
          </p:nvSpPr>
          <p:spPr>
            <a:xfrm flipH="1">
              <a:off x="-2297755" y="3494474"/>
              <a:ext cx="35797" cy="143433"/>
            </a:xfrm>
            <a:custGeom>
              <a:avLst/>
              <a:gdLst/>
              <a:ahLst/>
              <a:cxnLst/>
              <a:rect l="l" t="t" r="r" b="b"/>
              <a:pathLst>
                <a:path w="292" h="1170" extrusionOk="0">
                  <a:moveTo>
                    <a:pt x="285" y="1"/>
                  </a:moveTo>
                  <a:lnTo>
                    <a:pt x="1" y="1146"/>
                  </a:lnTo>
                  <a:lnTo>
                    <a:pt x="1" y="1169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54"/>
            <p:cNvSpPr/>
            <p:nvPr/>
          </p:nvSpPr>
          <p:spPr>
            <a:xfrm flipH="1">
              <a:off x="-2298491" y="3494474"/>
              <a:ext cx="36533" cy="146253"/>
            </a:xfrm>
            <a:custGeom>
              <a:avLst/>
              <a:gdLst/>
              <a:ahLst/>
              <a:cxnLst/>
              <a:rect l="l" t="t" r="r" b="b"/>
              <a:pathLst>
                <a:path w="298" h="1193" extrusionOk="0">
                  <a:moveTo>
                    <a:pt x="291" y="1"/>
                  </a:moveTo>
                  <a:lnTo>
                    <a:pt x="1" y="1169"/>
                  </a:lnTo>
                  <a:lnTo>
                    <a:pt x="1" y="119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54"/>
            <p:cNvSpPr/>
            <p:nvPr/>
          </p:nvSpPr>
          <p:spPr>
            <a:xfrm flipH="1">
              <a:off x="-2298858" y="3494474"/>
              <a:ext cx="36900" cy="148950"/>
            </a:xfrm>
            <a:custGeom>
              <a:avLst/>
              <a:gdLst/>
              <a:ahLst/>
              <a:cxnLst/>
              <a:rect l="l" t="t" r="r" b="b"/>
              <a:pathLst>
                <a:path w="301" h="1215" extrusionOk="0">
                  <a:moveTo>
                    <a:pt x="298" y="1"/>
                  </a:moveTo>
                  <a:lnTo>
                    <a:pt x="1" y="1192"/>
                  </a:lnTo>
                  <a:lnTo>
                    <a:pt x="1" y="1215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54"/>
            <p:cNvSpPr/>
            <p:nvPr/>
          </p:nvSpPr>
          <p:spPr>
            <a:xfrm flipH="1">
              <a:off x="-2299716" y="3494474"/>
              <a:ext cx="37758" cy="152260"/>
            </a:xfrm>
            <a:custGeom>
              <a:avLst/>
              <a:gdLst/>
              <a:ahLst/>
              <a:cxnLst/>
              <a:rect l="l" t="t" r="r" b="b"/>
              <a:pathLst>
                <a:path w="308" h="1242" extrusionOk="0">
                  <a:moveTo>
                    <a:pt x="301" y="1"/>
                  </a:moveTo>
                  <a:lnTo>
                    <a:pt x="1" y="1215"/>
                  </a:lnTo>
                  <a:lnTo>
                    <a:pt x="1" y="1241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54"/>
            <p:cNvSpPr/>
            <p:nvPr/>
          </p:nvSpPr>
          <p:spPr>
            <a:xfrm flipH="1">
              <a:off x="-2300575" y="3494474"/>
              <a:ext cx="38617" cy="154957"/>
            </a:xfrm>
            <a:custGeom>
              <a:avLst/>
              <a:gdLst/>
              <a:ahLst/>
              <a:cxnLst/>
              <a:rect l="l" t="t" r="r" b="b"/>
              <a:pathLst>
                <a:path w="315" h="1264" extrusionOk="0">
                  <a:moveTo>
                    <a:pt x="307" y="1"/>
                  </a:moveTo>
                  <a:lnTo>
                    <a:pt x="1" y="1241"/>
                  </a:lnTo>
                  <a:lnTo>
                    <a:pt x="1" y="12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54"/>
            <p:cNvSpPr/>
            <p:nvPr/>
          </p:nvSpPr>
          <p:spPr>
            <a:xfrm flipH="1">
              <a:off x="-2301310" y="3494474"/>
              <a:ext cx="39352" cy="157777"/>
            </a:xfrm>
            <a:custGeom>
              <a:avLst/>
              <a:gdLst/>
              <a:ahLst/>
              <a:cxnLst/>
              <a:rect l="l" t="t" r="r" b="b"/>
              <a:pathLst>
                <a:path w="321" h="1287" extrusionOk="0">
                  <a:moveTo>
                    <a:pt x="314" y="1"/>
                  </a:moveTo>
                  <a:lnTo>
                    <a:pt x="1" y="1264"/>
                  </a:lnTo>
                  <a:lnTo>
                    <a:pt x="1" y="1287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54"/>
            <p:cNvSpPr/>
            <p:nvPr/>
          </p:nvSpPr>
          <p:spPr>
            <a:xfrm flipH="1">
              <a:off x="-2302168" y="3494474"/>
              <a:ext cx="40210" cy="160596"/>
            </a:xfrm>
            <a:custGeom>
              <a:avLst/>
              <a:gdLst/>
              <a:ahLst/>
              <a:cxnLst/>
              <a:rect l="l" t="t" r="r" b="b"/>
              <a:pathLst>
                <a:path w="328" h="1310" extrusionOk="0">
                  <a:moveTo>
                    <a:pt x="321" y="1"/>
                  </a:moveTo>
                  <a:lnTo>
                    <a:pt x="1" y="1287"/>
                  </a:lnTo>
                  <a:lnTo>
                    <a:pt x="1" y="13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54"/>
            <p:cNvSpPr/>
            <p:nvPr/>
          </p:nvSpPr>
          <p:spPr>
            <a:xfrm flipH="1">
              <a:off x="-2302904" y="3494474"/>
              <a:ext cx="40946" cy="163416"/>
            </a:xfrm>
            <a:custGeom>
              <a:avLst/>
              <a:gdLst/>
              <a:ahLst/>
              <a:cxnLst/>
              <a:rect l="l" t="t" r="r" b="b"/>
              <a:pathLst>
                <a:path w="334" h="1333" extrusionOk="0">
                  <a:moveTo>
                    <a:pt x="327" y="1"/>
                  </a:moveTo>
                  <a:lnTo>
                    <a:pt x="1" y="1310"/>
                  </a:lnTo>
                  <a:lnTo>
                    <a:pt x="1" y="133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54"/>
            <p:cNvSpPr/>
            <p:nvPr/>
          </p:nvSpPr>
          <p:spPr>
            <a:xfrm flipH="1">
              <a:off x="-2673869" y="2535311"/>
              <a:ext cx="2393373" cy="1343123"/>
            </a:xfrm>
            <a:custGeom>
              <a:avLst/>
              <a:gdLst/>
              <a:ahLst/>
              <a:cxnLst/>
              <a:rect l="l" t="t" r="r" b="b"/>
              <a:pathLst>
                <a:path w="19523" h="10956" extrusionOk="0">
                  <a:moveTo>
                    <a:pt x="7583" y="1"/>
                  </a:moveTo>
                  <a:cubicBezTo>
                    <a:pt x="7583" y="1"/>
                    <a:pt x="1335" y="347"/>
                    <a:pt x="1097" y="425"/>
                  </a:cubicBezTo>
                  <a:cubicBezTo>
                    <a:pt x="862" y="504"/>
                    <a:pt x="451" y="660"/>
                    <a:pt x="336" y="905"/>
                  </a:cubicBezTo>
                  <a:lnTo>
                    <a:pt x="92" y="6617"/>
                  </a:lnTo>
                  <a:cubicBezTo>
                    <a:pt x="92" y="6617"/>
                    <a:pt x="0" y="8752"/>
                    <a:pt x="1870" y="9006"/>
                  </a:cubicBezTo>
                  <a:cubicBezTo>
                    <a:pt x="3737" y="9261"/>
                    <a:pt x="9489" y="10642"/>
                    <a:pt x="9489" y="10642"/>
                  </a:cubicBezTo>
                  <a:cubicBezTo>
                    <a:pt x="9489" y="10642"/>
                    <a:pt x="10745" y="10935"/>
                    <a:pt x="11225" y="10955"/>
                  </a:cubicBezTo>
                  <a:cubicBezTo>
                    <a:pt x="11227" y="10955"/>
                    <a:pt x="11229" y="10955"/>
                    <a:pt x="11231" y="10955"/>
                  </a:cubicBezTo>
                  <a:cubicBezTo>
                    <a:pt x="11758" y="10955"/>
                    <a:pt x="18178" y="8216"/>
                    <a:pt x="18380" y="8135"/>
                  </a:cubicBezTo>
                  <a:cubicBezTo>
                    <a:pt x="18579" y="8057"/>
                    <a:pt x="18994" y="7681"/>
                    <a:pt x="19092" y="6813"/>
                  </a:cubicBezTo>
                  <a:cubicBezTo>
                    <a:pt x="19186" y="5941"/>
                    <a:pt x="19522" y="2113"/>
                    <a:pt x="19522" y="2113"/>
                  </a:cubicBezTo>
                  <a:cubicBezTo>
                    <a:pt x="19522" y="2113"/>
                    <a:pt x="19409" y="1385"/>
                    <a:pt x="18229" y="1385"/>
                  </a:cubicBezTo>
                  <a:cubicBezTo>
                    <a:pt x="18224" y="1385"/>
                    <a:pt x="18219" y="1385"/>
                    <a:pt x="18213" y="1385"/>
                  </a:cubicBezTo>
                  <a:lnTo>
                    <a:pt x="7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54"/>
            <p:cNvSpPr/>
            <p:nvPr/>
          </p:nvSpPr>
          <p:spPr>
            <a:xfrm flipH="1">
              <a:off x="-2678282" y="2532123"/>
              <a:ext cx="2390186" cy="1350234"/>
            </a:xfrm>
            <a:custGeom>
              <a:avLst/>
              <a:gdLst/>
              <a:ahLst/>
              <a:cxnLst/>
              <a:rect l="l" t="t" r="r" b="b"/>
              <a:pathLst>
                <a:path w="19497" h="11014" extrusionOk="0">
                  <a:moveTo>
                    <a:pt x="7524" y="60"/>
                  </a:moveTo>
                  <a:lnTo>
                    <a:pt x="18151" y="1444"/>
                  </a:lnTo>
                  <a:lnTo>
                    <a:pt x="18174" y="1444"/>
                  </a:lnTo>
                  <a:cubicBezTo>
                    <a:pt x="19278" y="1444"/>
                    <a:pt x="19421" y="2083"/>
                    <a:pt x="19434" y="2142"/>
                  </a:cubicBezTo>
                  <a:cubicBezTo>
                    <a:pt x="19421" y="2286"/>
                    <a:pt x="19095" y="5990"/>
                    <a:pt x="19000" y="6839"/>
                  </a:cubicBezTo>
                  <a:cubicBezTo>
                    <a:pt x="18905" y="7684"/>
                    <a:pt x="18507" y="8060"/>
                    <a:pt x="18308" y="8138"/>
                  </a:cubicBezTo>
                  <a:cubicBezTo>
                    <a:pt x="18279" y="8148"/>
                    <a:pt x="18142" y="8203"/>
                    <a:pt x="17916" y="8301"/>
                  </a:cubicBezTo>
                  <a:cubicBezTo>
                    <a:pt x="13735" y="10061"/>
                    <a:pt x="11463" y="10952"/>
                    <a:pt x="11170" y="10952"/>
                  </a:cubicBezTo>
                  <a:lnTo>
                    <a:pt x="11166" y="10952"/>
                  </a:lnTo>
                  <a:cubicBezTo>
                    <a:pt x="10693" y="10932"/>
                    <a:pt x="9450" y="10642"/>
                    <a:pt x="9437" y="10638"/>
                  </a:cubicBezTo>
                  <a:cubicBezTo>
                    <a:pt x="9378" y="10625"/>
                    <a:pt x="3662" y="9254"/>
                    <a:pt x="1812" y="9003"/>
                  </a:cubicBezTo>
                  <a:cubicBezTo>
                    <a:pt x="1051" y="8899"/>
                    <a:pt x="526" y="8471"/>
                    <a:pt x="248" y="7733"/>
                  </a:cubicBezTo>
                  <a:cubicBezTo>
                    <a:pt x="121" y="7384"/>
                    <a:pt x="59" y="7015"/>
                    <a:pt x="62" y="6643"/>
                  </a:cubicBezTo>
                  <a:lnTo>
                    <a:pt x="304" y="938"/>
                  </a:lnTo>
                  <a:cubicBezTo>
                    <a:pt x="385" y="768"/>
                    <a:pt x="637" y="618"/>
                    <a:pt x="1048" y="484"/>
                  </a:cubicBezTo>
                  <a:cubicBezTo>
                    <a:pt x="1231" y="422"/>
                    <a:pt x="5363" y="180"/>
                    <a:pt x="7524" y="60"/>
                  </a:cubicBezTo>
                  <a:close/>
                  <a:moveTo>
                    <a:pt x="7524" y="1"/>
                  </a:moveTo>
                  <a:cubicBezTo>
                    <a:pt x="7269" y="14"/>
                    <a:pt x="1270" y="347"/>
                    <a:pt x="1032" y="425"/>
                  </a:cubicBezTo>
                  <a:cubicBezTo>
                    <a:pt x="597" y="565"/>
                    <a:pt x="336" y="732"/>
                    <a:pt x="248" y="918"/>
                  </a:cubicBezTo>
                  <a:cubicBezTo>
                    <a:pt x="248" y="921"/>
                    <a:pt x="248" y="925"/>
                    <a:pt x="248" y="931"/>
                  </a:cubicBezTo>
                  <a:lnTo>
                    <a:pt x="3" y="6643"/>
                  </a:lnTo>
                  <a:cubicBezTo>
                    <a:pt x="0" y="7022"/>
                    <a:pt x="62" y="7397"/>
                    <a:pt x="193" y="7753"/>
                  </a:cubicBezTo>
                  <a:cubicBezTo>
                    <a:pt x="389" y="8278"/>
                    <a:pt x="826" y="8931"/>
                    <a:pt x="1805" y="9065"/>
                  </a:cubicBezTo>
                  <a:cubicBezTo>
                    <a:pt x="3653" y="9316"/>
                    <a:pt x="9365" y="10684"/>
                    <a:pt x="9423" y="10700"/>
                  </a:cubicBezTo>
                  <a:cubicBezTo>
                    <a:pt x="9476" y="10710"/>
                    <a:pt x="10687" y="10994"/>
                    <a:pt x="11163" y="11014"/>
                  </a:cubicBezTo>
                  <a:lnTo>
                    <a:pt x="11170" y="11014"/>
                  </a:lnTo>
                  <a:cubicBezTo>
                    <a:pt x="11477" y="11014"/>
                    <a:pt x="13693" y="10145"/>
                    <a:pt x="17943" y="8357"/>
                  </a:cubicBezTo>
                  <a:cubicBezTo>
                    <a:pt x="18161" y="8265"/>
                    <a:pt x="18305" y="8203"/>
                    <a:pt x="18331" y="8194"/>
                  </a:cubicBezTo>
                  <a:cubicBezTo>
                    <a:pt x="18543" y="8109"/>
                    <a:pt x="18967" y="7720"/>
                    <a:pt x="19062" y="6845"/>
                  </a:cubicBezTo>
                  <a:cubicBezTo>
                    <a:pt x="19157" y="5984"/>
                    <a:pt x="19493" y="2181"/>
                    <a:pt x="19496" y="2142"/>
                  </a:cubicBezTo>
                  <a:cubicBezTo>
                    <a:pt x="19496" y="2142"/>
                    <a:pt x="19496" y="2139"/>
                    <a:pt x="19496" y="2135"/>
                  </a:cubicBezTo>
                  <a:cubicBezTo>
                    <a:pt x="19493" y="2129"/>
                    <a:pt x="19366" y="1385"/>
                    <a:pt x="18174" y="1385"/>
                  </a:cubicBezTo>
                  <a:lnTo>
                    <a:pt x="18158" y="1385"/>
                  </a:ln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54"/>
            <p:cNvSpPr/>
            <p:nvPr/>
          </p:nvSpPr>
          <p:spPr>
            <a:xfrm flipH="1">
              <a:off x="-2508982" y="2550144"/>
              <a:ext cx="2062864" cy="1072930"/>
            </a:xfrm>
            <a:custGeom>
              <a:avLst/>
              <a:gdLst/>
              <a:ahLst/>
              <a:cxnLst/>
              <a:rect l="l" t="t" r="r" b="b"/>
              <a:pathLst>
                <a:path w="16827" h="8752" extrusionOk="0">
                  <a:moveTo>
                    <a:pt x="7155" y="1"/>
                  </a:moveTo>
                  <a:lnTo>
                    <a:pt x="7586" y="59"/>
                  </a:lnTo>
                  <a:cubicBezTo>
                    <a:pt x="6032" y="216"/>
                    <a:pt x="748" y="813"/>
                    <a:pt x="572" y="836"/>
                  </a:cubicBezTo>
                  <a:cubicBezTo>
                    <a:pt x="0" y="905"/>
                    <a:pt x="53" y="6202"/>
                    <a:pt x="265" y="6620"/>
                  </a:cubicBezTo>
                  <a:cubicBezTo>
                    <a:pt x="480" y="7035"/>
                    <a:pt x="1287" y="7247"/>
                    <a:pt x="2063" y="7482"/>
                  </a:cubicBezTo>
                  <a:cubicBezTo>
                    <a:pt x="2843" y="7720"/>
                    <a:pt x="7958" y="8608"/>
                    <a:pt x="7958" y="8608"/>
                  </a:cubicBezTo>
                  <a:cubicBezTo>
                    <a:pt x="7958" y="8608"/>
                    <a:pt x="8266" y="8751"/>
                    <a:pt x="8611" y="8751"/>
                  </a:cubicBezTo>
                  <a:cubicBezTo>
                    <a:pt x="9031" y="8751"/>
                    <a:pt x="9507" y="8539"/>
                    <a:pt x="9548" y="7596"/>
                  </a:cubicBezTo>
                  <a:cubicBezTo>
                    <a:pt x="9620" y="5882"/>
                    <a:pt x="9629" y="2968"/>
                    <a:pt x="9825" y="2452"/>
                  </a:cubicBezTo>
                  <a:cubicBezTo>
                    <a:pt x="9871" y="2331"/>
                    <a:pt x="10168" y="1913"/>
                    <a:pt x="11336" y="1848"/>
                  </a:cubicBezTo>
                  <a:cubicBezTo>
                    <a:pt x="12218" y="1796"/>
                    <a:pt x="15235" y="1421"/>
                    <a:pt x="16652" y="1238"/>
                  </a:cubicBezTo>
                  <a:lnTo>
                    <a:pt x="16652" y="1238"/>
                  </a:lnTo>
                  <a:lnTo>
                    <a:pt x="16827" y="1261"/>
                  </a:lnTo>
                  <a:lnTo>
                    <a:pt x="16654" y="1238"/>
                  </a:lnTo>
                  <a:cubicBezTo>
                    <a:pt x="16653" y="1238"/>
                    <a:pt x="16653" y="1238"/>
                    <a:pt x="16652" y="1238"/>
                  </a:cubicBezTo>
                  <a:lnTo>
                    <a:pt x="16652" y="1238"/>
                  </a:lnTo>
                  <a:lnTo>
                    <a:pt x="7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54"/>
            <p:cNvSpPr/>
            <p:nvPr/>
          </p:nvSpPr>
          <p:spPr>
            <a:xfrm flipH="1">
              <a:off x="-2674237" y="2535801"/>
              <a:ext cx="2393373" cy="1342633"/>
            </a:xfrm>
            <a:custGeom>
              <a:avLst/>
              <a:gdLst/>
              <a:ahLst/>
              <a:cxnLst/>
              <a:rect l="l" t="t" r="r" b="b"/>
              <a:pathLst>
                <a:path w="19523" h="10952" extrusionOk="0">
                  <a:moveTo>
                    <a:pt x="7583" y="0"/>
                  </a:moveTo>
                  <a:cubicBezTo>
                    <a:pt x="7583" y="0"/>
                    <a:pt x="1492" y="382"/>
                    <a:pt x="1097" y="421"/>
                  </a:cubicBezTo>
                  <a:cubicBezTo>
                    <a:pt x="852" y="447"/>
                    <a:pt x="350" y="565"/>
                    <a:pt x="337" y="901"/>
                  </a:cubicBezTo>
                  <a:lnTo>
                    <a:pt x="92" y="6613"/>
                  </a:lnTo>
                  <a:cubicBezTo>
                    <a:pt x="92" y="6613"/>
                    <a:pt x="0" y="8748"/>
                    <a:pt x="1867" y="9002"/>
                  </a:cubicBezTo>
                  <a:cubicBezTo>
                    <a:pt x="3738" y="9257"/>
                    <a:pt x="9489" y="10638"/>
                    <a:pt x="9489" y="10638"/>
                  </a:cubicBezTo>
                  <a:cubicBezTo>
                    <a:pt x="9489" y="10638"/>
                    <a:pt x="10742" y="10931"/>
                    <a:pt x="11222" y="10951"/>
                  </a:cubicBezTo>
                  <a:cubicBezTo>
                    <a:pt x="11224" y="10951"/>
                    <a:pt x="11226" y="10951"/>
                    <a:pt x="11228" y="10951"/>
                  </a:cubicBezTo>
                  <a:cubicBezTo>
                    <a:pt x="11755" y="10951"/>
                    <a:pt x="18179" y="8212"/>
                    <a:pt x="18377" y="8131"/>
                  </a:cubicBezTo>
                  <a:cubicBezTo>
                    <a:pt x="18576" y="8053"/>
                    <a:pt x="18994" y="7677"/>
                    <a:pt x="19089" y="6809"/>
                  </a:cubicBezTo>
                  <a:cubicBezTo>
                    <a:pt x="19183" y="5937"/>
                    <a:pt x="19523" y="2109"/>
                    <a:pt x="19523" y="2109"/>
                  </a:cubicBezTo>
                  <a:cubicBezTo>
                    <a:pt x="19523" y="2109"/>
                    <a:pt x="19409" y="1384"/>
                    <a:pt x="18230" y="1384"/>
                  </a:cubicBezTo>
                  <a:cubicBezTo>
                    <a:pt x="18224" y="1384"/>
                    <a:pt x="18219" y="1384"/>
                    <a:pt x="18214" y="1384"/>
                  </a:cubicBezTo>
                  <a:lnTo>
                    <a:pt x="18002" y="1355"/>
                  </a:lnTo>
                  <a:cubicBezTo>
                    <a:pt x="16585" y="1538"/>
                    <a:pt x="13566" y="1913"/>
                    <a:pt x="12684" y="1965"/>
                  </a:cubicBezTo>
                  <a:cubicBezTo>
                    <a:pt x="11516" y="2030"/>
                    <a:pt x="11219" y="2448"/>
                    <a:pt x="11173" y="2569"/>
                  </a:cubicBezTo>
                  <a:cubicBezTo>
                    <a:pt x="10977" y="3085"/>
                    <a:pt x="10971" y="5996"/>
                    <a:pt x="10896" y="7713"/>
                  </a:cubicBezTo>
                  <a:cubicBezTo>
                    <a:pt x="10856" y="8656"/>
                    <a:pt x="10382" y="8868"/>
                    <a:pt x="9962" y="8868"/>
                  </a:cubicBezTo>
                  <a:cubicBezTo>
                    <a:pt x="9617" y="8868"/>
                    <a:pt x="9309" y="8725"/>
                    <a:pt x="9309" y="8725"/>
                  </a:cubicBezTo>
                  <a:cubicBezTo>
                    <a:pt x="9309" y="8725"/>
                    <a:pt x="4191" y="7837"/>
                    <a:pt x="3415" y="7599"/>
                  </a:cubicBezTo>
                  <a:cubicBezTo>
                    <a:pt x="2638" y="7364"/>
                    <a:pt x="1832" y="7152"/>
                    <a:pt x="1616" y="6737"/>
                  </a:cubicBezTo>
                  <a:cubicBezTo>
                    <a:pt x="1401" y="6319"/>
                    <a:pt x="1348" y="1025"/>
                    <a:pt x="1920" y="953"/>
                  </a:cubicBezTo>
                  <a:cubicBezTo>
                    <a:pt x="2096" y="930"/>
                    <a:pt x="7380" y="333"/>
                    <a:pt x="8934" y="176"/>
                  </a:cubicBezTo>
                  <a:lnTo>
                    <a:pt x="75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54"/>
            <p:cNvSpPr/>
            <p:nvPr/>
          </p:nvSpPr>
          <p:spPr>
            <a:xfrm flipH="1">
              <a:off x="-1376227" y="2535801"/>
              <a:ext cx="1054541" cy="128109"/>
            </a:xfrm>
            <a:custGeom>
              <a:avLst/>
              <a:gdLst/>
              <a:ahLst/>
              <a:cxnLst/>
              <a:rect l="l" t="t" r="r" b="b"/>
              <a:pathLst>
                <a:path w="8602" h="1045" extrusionOk="0">
                  <a:moveTo>
                    <a:pt x="1472" y="1045"/>
                  </a:moveTo>
                  <a:cubicBezTo>
                    <a:pt x="1508" y="989"/>
                    <a:pt x="1544" y="957"/>
                    <a:pt x="1587" y="953"/>
                  </a:cubicBezTo>
                  <a:cubicBezTo>
                    <a:pt x="1763" y="930"/>
                    <a:pt x="7047" y="333"/>
                    <a:pt x="8601" y="176"/>
                  </a:cubicBezTo>
                  <a:lnTo>
                    <a:pt x="7250" y="0"/>
                  </a:lnTo>
                  <a:cubicBezTo>
                    <a:pt x="7250" y="0"/>
                    <a:pt x="1159" y="382"/>
                    <a:pt x="764" y="421"/>
                  </a:cubicBezTo>
                  <a:cubicBezTo>
                    <a:pt x="516" y="447"/>
                    <a:pt x="13" y="565"/>
                    <a:pt x="0" y="901"/>
                  </a:cubicBezTo>
                  <a:lnTo>
                    <a:pt x="0" y="895"/>
                  </a:lnTo>
                  <a:cubicBezTo>
                    <a:pt x="477" y="1009"/>
                    <a:pt x="1064" y="1041"/>
                    <a:pt x="1472" y="10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54"/>
            <p:cNvSpPr/>
            <p:nvPr/>
          </p:nvSpPr>
          <p:spPr>
            <a:xfrm flipH="1">
              <a:off x="-2545392" y="2718219"/>
              <a:ext cx="898480" cy="178249"/>
            </a:xfrm>
            <a:custGeom>
              <a:avLst/>
              <a:gdLst/>
              <a:ahLst/>
              <a:cxnLst/>
              <a:rect l="l" t="t" r="r" b="b"/>
              <a:pathLst>
                <a:path w="7329" h="1454" extrusionOk="0">
                  <a:moveTo>
                    <a:pt x="1" y="1179"/>
                  </a:moveTo>
                  <a:cubicBezTo>
                    <a:pt x="7" y="1146"/>
                    <a:pt x="17" y="1114"/>
                    <a:pt x="27" y="1081"/>
                  </a:cubicBezTo>
                  <a:cubicBezTo>
                    <a:pt x="76" y="960"/>
                    <a:pt x="373" y="542"/>
                    <a:pt x="1538" y="477"/>
                  </a:cubicBezTo>
                  <a:cubicBezTo>
                    <a:pt x="2240" y="435"/>
                    <a:pt x="4293" y="190"/>
                    <a:pt x="5817" y="1"/>
                  </a:cubicBezTo>
                  <a:cubicBezTo>
                    <a:pt x="5817" y="1"/>
                    <a:pt x="7113" y="187"/>
                    <a:pt x="7221" y="480"/>
                  </a:cubicBezTo>
                  <a:cubicBezTo>
                    <a:pt x="7329" y="774"/>
                    <a:pt x="3435" y="1254"/>
                    <a:pt x="2005" y="1391"/>
                  </a:cubicBezTo>
                  <a:cubicBezTo>
                    <a:pt x="1382" y="1453"/>
                    <a:pt x="295" y="1274"/>
                    <a:pt x="1" y="11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54"/>
            <p:cNvSpPr/>
            <p:nvPr/>
          </p:nvSpPr>
          <p:spPr>
            <a:xfrm flipH="1">
              <a:off x="-2678650" y="2532123"/>
              <a:ext cx="2390554" cy="1350234"/>
            </a:xfrm>
            <a:custGeom>
              <a:avLst/>
              <a:gdLst/>
              <a:ahLst/>
              <a:cxnLst/>
              <a:rect l="l" t="t" r="r" b="b"/>
              <a:pathLst>
                <a:path w="19500" h="11014" extrusionOk="0">
                  <a:moveTo>
                    <a:pt x="7521" y="60"/>
                  </a:moveTo>
                  <a:lnTo>
                    <a:pt x="8611" y="203"/>
                  </a:lnTo>
                  <a:cubicBezTo>
                    <a:pt x="6819" y="392"/>
                    <a:pt x="2027" y="934"/>
                    <a:pt x="1857" y="954"/>
                  </a:cubicBezTo>
                  <a:cubicBezTo>
                    <a:pt x="1799" y="960"/>
                    <a:pt x="1746" y="1006"/>
                    <a:pt x="1701" y="1098"/>
                  </a:cubicBezTo>
                  <a:cubicBezTo>
                    <a:pt x="1430" y="1603"/>
                    <a:pt x="1384" y="3366"/>
                    <a:pt x="1374" y="4100"/>
                  </a:cubicBezTo>
                  <a:cubicBezTo>
                    <a:pt x="1365" y="5249"/>
                    <a:pt x="1417" y="6565"/>
                    <a:pt x="1528" y="6783"/>
                  </a:cubicBezTo>
                  <a:cubicBezTo>
                    <a:pt x="1730" y="7175"/>
                    <a:pt x="2416" y="7381"/>
                    <a:pt x="3140" y="7599"/>
                  </a:cubicBezTo>
                  <a:lnTo>
                    <a:pt x="3346" y="7658"/>
                  </a:lnTo>
                  <a:cubicBezTo>
                    <a:pt x="4106" y="7893"/>
                    <a:pt x="9074" y="8755"/>
                    <a:pt x="9241" y="8784"/>
                  </a:cubicBezTo>
                  <a:cubicBezTo>
                    <a:pt x="9280" y="8802"/>
                    <a:pt x="9573" y="8929"/>
                    <a:pt x="9902" y="8929"/>
                  </a:cubicBezTo>
                  <a:cubicBezTo>
                    <a:pt x="10067" y="8929"/>
                    <a:pt x="10241" y="8897"/>
                    <a:pt x="10396" y="8804"/>
                  </a:cubicBezTo>
                  <a:cubicBezTo>
                    <a:pt x="10687" y="8628"/>
                    <a:pt x="10843" y="8272"/>
                    <a:pt x="10866" y="7746"/>
                  </a:cubicBezTo>
                  <a:cubicBezTo>
                    <a:pt x="10886" y="7270"/>
                    <a:pt x="10902" y="6708"/>
                    <a:pt x="10918" y="6114"/>
                  </a:cubicBezTo>
                  <a:cubicBezTo>
                    <a:pt x="10958" y="4646"/>
                    <a:pt x="11003" y="2978"/>
                    <a:pt x="11140" y="2612"/>
                  </a:cubicBezTo>
                  <a:cubicBezTo>
                    <a:pt x="11150" y="2589"/>
                    <a:pt x="11352" y="2100"/>
                    <a:pt x="12625" y="2024"/>
                  </a:cubicBezTo>
                  <a:cubicBezTo>
                    <a:pt x="13520" y="1976"/>
                    <a:pt x="16637" y="1584"/>
                    <a:pt x="17943" y="1417"/>
                  </a:cubicBezTo>
                  <a:lnTo>
                    <a:pt x="18151" y="1444"/>
                  </a:lnTo>
                  <a:lnTo>
                    <a:pt x="18171" y="1444"/>
                  </a:lnTo>
                  <a:cubicBezTo>
                    <a:pt x="19278" y="1444"/>
                    <a:pt x="19421" y="2083"/>
                    <a:pt x="19434" y="2142"/>
                  </a:cubicBezTo>
                  <a:cubicBezTo>
                    <a:pt x="19421" y="2286"/>
                    <a:pt x="19095" y="5990"/>
                    <a:pt x="19000" y="6839"/>
                  </a:cubicBezTo>
                  <a:cubicBezTo>
                    <a:pt x="18905" y="7684"/>
                    <a:pt x="18504" y="8060"/>
                    <a:pt x="18308" y="8138"/>
                  </a:cubicBezTo>
                  <a:cubicBezTo>
                    <a:pt x="18279" y="8148"/>
                    <a:pt x="18142" y="8203"/>
                    <a:pt x="17916" y="8301"/>
                  </a:cubicBezTo>
                  <a:cubicBezTo>
                    <a:pt x="13735" y="10061"/>
                    <a:pt x="11463" y="10952"/>
                    <a:pt x="11170" y="10952"/>
                  </a:cubicBezTo>
                  <a:lnTo>
                    <a:pt x="11163" y="10952"/>
                  </a:lnTo>
                  <a:cubicBezTo>
                    <a:pt x="10693" y="10932"/>
                    <a:pt x="9450" y="10642"/>
                    <a:pt x="9437" y="10638"/>
                  </a:cubicBezTo>
                  <a:cubicBezTo>
                    <a:pt x="9378" y="10625"/>
                    <a:pt x="3659" y="9254"/>
                    <a:pt x="1812" y="9003"/>
                  </a:cubicBezTo>
                  <a:cubicBezTo>
                    <a:pt x="1051" y="8899"/>
                    <a:pt x="526" y="8471"/>
                    <a:pt x="248" y="7733"/>
                  </a:cubicBezTo>
                  <a:cubicBezTo>
                    <a:pt x="121" y="7384"/>
                    <a:pt x="59" y="7015"/>
                    <a:pt x="62" y="6643"/>
                  </a:cubicBezTo>
                  <a:lnTo>
                    <a:pt x="307" y="931"/>
                  </a:lnTo>
                  <a:cubicBezTo>
                    <a:pt x="320" y="569"/>
                    <a:pt x="966" y="490"/>
                    <a:pt x="1041" y="484"/>
                  </a:cubicBezTo>
                  <a:cubicBezTo>
                    <a:pt x="1427" y="441"/>
                    <a:pt x="7357" y="69"/>
                    <a:pt x="7521" y="60"/>
                  </a:cubicBezTo>
                  <a:close/>
                  <a:moveTo>
                    <a:pt x="7524" y="1"/>
                  </a:moveTo>
                  <a:cubicBezTo>
                    <a:pt x="7462" y="4"/>
                    <a:pt x="1430" y="383"/>
                    <a:pt x="1038" y="425"/>
                  </a:cubicBezTo>
                  <a:cubicBezTo>
                    <a:pt x="908" y="438"/>
                    <a:pt x="265" y="526"/>
                    <a:pt x="248" y="931"/>
                  </a:cubicBezTo>
                  <a:lnTo>
                    <a:pt x="3" y="6643"/>
                  </a:lnTo>
                  <a:cubicBezTo>
                    <a:pt x="0" y="7022"/>
                    <a:pt x="62" y="7397"/>
                    <a:pt x="193" y="7753"/>
                  </a:cubicBezTo>
                  <a:cubicBezTo>
                    <a:pt x="389" y="8278"/>
                    <a:pt x="826" y="8931"/>
                    <a:pt x="1805" y="9065"/>
                  </a:cubicBezTo>
                  <a:cubicBezTo>
                    <a:pt x="3653" y="9316"/>
                    <a:pt x="9365" y="10684"/>
                    <a:pt x="9423" y="10700"/>
                  </a:cubicBezTo>
                  <a:cubicBezTo>
                    <a:pt x="9476" y="10710"/>
                    <a:pt x="10687" y="10994"/>
                    <a:pt x="11163" y="11014"/>
                  </a:cubicBezTo>
                  <a:lnTo>
                    <a:pt x="11170" y="11014"/>
                  </a:lnTo>
                  <a:cubicBezTo>
                    <a:pt x="11477" y="11014"/>
                    <a:pt x="13693" y="10145"/>
                    <a:pt x="17946" y="8353"/>
                  </a:cubicBezTo>
                  <a:cubicBezTo>
                    <a:pt x="18165" y="8262"/>
                    <a:pt x="18308" y="8203"/>
                    <a:pt x="18334" y="8190"/>
                  </a:cubicBezTo>
                  <a:cubicBezTo>
                    <a:pt x="18546" y="8109"/>
                    <a:pt x="18971" y="7720"/>
                    <a:pt x="19065" y="6842"/>
                  </a:cubicBezTo>
                  <a:cubicBezTo>
                    <a:pt x="19160" y="5984"/>
                    <a:pt x="19496" y="2181"/>
                    <a:pt x="19500" y="2142"/>
                  </a:cubicBezTo>
                  <a:cubicBezTo>
                    <a:pt x="19500" y="2139"/>
                    <a:pt x="19500" y="2135"/>
                    <a:pt x="19500" y="2135"/>
                  </a:cubicBezTo>
                  <a:cubicBezTo>
                    <a:pt x="19496" y="2126"/>
                    <a:pt x="19369" y="1381"/>
                    <a:pt x="18178" y="1381"/>
                  </a:cubicBezTo>
                  <a:lnTo>
                    <a:pt x="18161" y="1381"/>
                  </a:lnTo>
                  <a:lnTo>
                    <a:pt x="17949" y="1355"/>
                  </a:lnTo>
                  <a:lnTo>
                    <a:pt x="17943" y="1355"/>
                  </a:lnTo>
                  <a:cubicBezTo>
                    <a:pt x="16643" y="1522"/>
                    <a:pt x="13520" y="1910"/>
                    <a:pt x="12629" y="1962"/>
                  </a:cubicBezTo>
                  <a:cubicBezTo>
                    <a:pt x="11336" y="2038"/>
                    <a:pt x="11111" y="2530"/>
                    <a:pt x="11088" y="2589"/>
                  </a:cubicBezTo>
                  <a:cubicBezTo>
                    <a:pt x="10944" y="2965"/>
                    <a:pt x="10902" y="4564"/>
                    <a:pt x="10863" y="6111"/>
                  </a:cubicBezTo>
                  <a:cubicBezTo>
                    <a:pt x="10847" y="6705"/>
                    <a:pt x="10830" y="7267"/>
                    <a:pt x="10811" y="7743"/>
                  </a:cubicBezTo>
                  <a:cubicBezTo>
                    <a:pt x="10788" y="8246"/>
                    <a:pt x="10641" y="8585"/>
                    <a:pt x="10367" y="8752"/>
                  </a:cubicBezTo>
                  <a:cubicBezTo>
                    <a:pt x="10226" y="8837"/>
                    <a:pt x="10065" y="8866"/>
                    <a:pt x="9911" y="8866"/>
                  </a:cubicBezTo>
                  <a:cubicBezTo>
                    <a:pt x="9576" y="8866"/>
                    <a:pt x="9271" y="8728"/>
                    <a:pt x="9267" y="8726"/>
                  </a:cubicBezTo>
                  <a:lnTo>
                    <a:pt x="9260" y="8726"/>
                  </a:lnTo>
                  <a:cubicBezTo>
                    <a:pt x="9208" y="8716"/>
                    <a:pt x="4132" y="7834"/>
                    <a:pt x="3369" y="7599"/>
                  </a:cubicBezTo>
                  <a:lnTo>
                    <a:pt x="3163" y="7537"/>
                  </a:lnTo>
                  <a:cubicBezTo>
                    <a:pt x="2451" y="7325"/>
                    <a:pt x="1779" y="7120"/>
                    <a:pt x="1587" y="6754"/>
                  </a:cubicBezTo>
                  <a:cubicBezTo>
                    <a:pt x="1495" y="6571"/>
                    <a:pt x="1427" y="5380"/>
                    <a:pt x="1443" y="4100"/>
                  </a:cubicBezTo>
                  <a:cubicBezTo>
                    <a:pt x="1459" y="2579"/>
                    <a:pt x="1577" y="1466"/>
                    <a:pt x="1759" y="1124"/>
                  </a:cubicBezTo>
                  <a:cubicBezTo>
                    <a:pt x="1795" y="1055"/>
                    <a:pt x="1831" y="1016"/>
                    <a:pt x="1867" y="1013"/>
                  </a:cubicBezTo>
                  <a:cubicBezTo>
                    <a:pt x="2047" y="993"/>
                    <a:pt x="7354" y="392"/>
                    <a:pt x="8882" y="236"/>
                  </a:cubicBezTo>
                  <a:cubicBezTo>
                    <a:pt x="8924" y="236"/>
                    <a:pt x="8924" y="177"/>
                    <a:pt x="8882" y="177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54"/>
            <p:cNvSpPr/>
            <p:nvPr/>
          </p:nvSpPr>
          <p:spPr>
            <a:xfrm flipH="1">
              <a:off x="-2552993" y="2132717"/>
              <a:ext cx="1403439" cy="782876"/>
            </a:xfrm>
            <a:custGeom>
              <a:avLst/>
              <a:gdLst/>
              <a:ahLst/>
              <a:cxnLst/>
              <a:rect l="l" t="t" r="r" b="b"/>
              <a:pathLst>
                <a:path w="11448" h="6386" extrusionOk="0">
                  <a:moveTo>
                    <a:pt x="2050" y="0"/>
                  </a:moveTo>
                  <a:cubicBezTo>
                    <a:pt x="2031" y="0"/>
                    <a:pt x="2015" y="1"/>
                    <a:pt x="2002" y="1"/>
                  </a:cubicBezTo>
                  <a:cubicBezTo>
                    <a:pt x="1358" y="31"/>
                    <a:pt x="1" y="5974"/>
                    <a:pt x="1" y="5974"/>
                  </a:cubicBezTo>
                  <a:cubicBezTo>
                    <a:pt x="1750" y="6020"/>
                    <a:pt x="3098" y="6206"/>
                    <a:pt x="4032" y="6386"/>
                  </a:cubicBezTo>
                  <a:cubicBezTo>
                    <a:pt x="4051" y="6079"/>
                    <a:pt x="4071" y="5883"/>
                    <a:pt x="4087" y="5857"/>
                  </a:cubicBezTo>
                  <a:cubicBezTo>
                    <a:pt x="4149" y="5743"/>
                    <a:pt x="4430" y="5318"/>
                    <a:pt x="5595" y="5253"/>
                  </a:cubicBezTo>
                  <a:cubicBezTo>
                    <a:pt x="6480" y="5201"/>
                    <a:pt x="9499" y="4826"/>
                    <a:pt x="10912" y="4643"/>
                  </a:cubicBezTo>
                  <a:lnTo>
                    <a:pt x="10948" y="4649"/>
                  </a:lnTo>
                  <a:lnTo>
                    <a:pt x="10981" y="4636"/>
                  </a:lnTo>
                  <a:cubicBezTo>
                    <a:pt x="10981" y="4636"/>
                    <a:pt x="11216" y="2551"/>
                    <a:pt x="11330" y="1885"/>
                  </a:cubicBezTo>
                  <a:cubicBezTo>
                    <a:pt x="11448" y="1219"/>
                    <a:pt x="11196" y="974"/>
                    <a:pt x="10155" y="814"/>
                  </a:cubicBezTo>
                  <a:cubicBezTo>
                    <a:pt x="9133" y="657"/>
                    <a:pt x="2917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54"/>
            <p:cNvSpPr/>
            <p:nvPr/>
          </p:nvSpPr>
          <p:spPr>
            <a:xfrm flipH="1">
              <a:off x="-2552993" y="2129162"/>
              <a:ext cx="1403439" cy="786431"/>
            </a:xfrm>
            <a:custGeom>
              <a:avLst/>
              <a:gdLst/>
              <a:ahLst/>
              <a:cxnLst/>
              <a:rect l="l" t="t" r="r" b="b"/>
              <a:pathLst>
                <a:path w="11448" h="6415" extrusionOk="0">
                  <a:moveTo>
                    <a:pt x="4032" y="6415"/>
                  </a:moveTo>
                  <a:cubicBezTo>
                    <a:pt x="4051" y="6108"/>
                    <a:pt x="4071" y="5912"/>
                    <a:pt x="4087" y="5886"/>
                  </a:cubicBezTo>
                  <a:cubicBezTo>
                    <a:pt x="4149" y="5772"/>
                    <a:pt x="4430" y="5347"/>
                    <a:pt x="5595" y="5282"/>
                  </a:cubicBezTo>
                  <a:cubicBezTo>
                    <a:pt x="6480" y="5230"/>
                    <a:pt x="9499" y="4855"/>
                    <a:pt x="10912" y="4672"/>
                  </a:cubicBezTo>
                  <a:lnTo>
                    <a:pt x="10948" y="4678"/>
                  </a:lnTo>
                  <a:lnTo>
                    <a:pt x="10981" y="4665"/>
                  </a:lnTo>
                  <a:cubicBezTo>
                    <a:pt x="10981" y="4665"/>
                    <a:pt x="11216" y="2580"/>
                    <a:pt x="11330" y="1914"/>
                  </a:cubicBezTo>
                  <a:cubicBezTo>
                    <a:pt x="11448" y="1248"/>
                    <a:pt x="11196" y="1003"/>
                    <a:pt x="10155" y="843"/>
                  </a:cubicBezTo>
                  <a:cubicBezTo>
                    <a:pt x="9111" y="683"/>
                    <a:pt x="2648" y="1"/>
                    <a:pt x="2002" y="30"/>
                  </a:cubicBezTo>
                  <a:cubicBezTo>
                    <a:pt x="1358" y="60"/>
                    <a:pt x="1" y="6003"/>
                    <a:pt x="1" y="6003"/>
                  </a:cubicBezTo>
                  <a:cubicBezTo>
                    <a:pt x="1750" y="6049"/>
                    <a:pt x="3098" y="6235"/>
                    <a:pt x="4032" y="64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54"/>
            <p:cNvSpPr/>
            <p:nvPr/>
          </p:nvSpPr>
          <p:spPr>
            <a:xfrm flipH="1">
              <a:off x="-2548947" y="2129039"/>
              <a:ext cx="1403316" cy="790231"/>
            </a:xfrm>
            <a:custGeom>
              <a:avLst/>
              <a:gdLst/>
              <a:ahLst/>
              <a:cxnLst/>
              <a:rect l="l" t="t" r="r" b="b"/>
              <a:pathLst>
                <a:path w="11447" h="6446" extrusionOk="0">
                  <a:moveTo>
                    <a:pt x="2084" y="60"/>
                  </a:moveTo>
                  <a:cubicBezTo>
                    <a:pt x="2921" y="60"/>
                    <a:pt x="9117" y="710"/>
                    <a:pt x="10181" y="873"/>
                  </a:cubicBezTo>
                  <a:cubicBezTo>
                    <a:pt x="10804" y="971"/>
                    <a:pt x="11117" y="1092"/>
                    <a:pt x="11261" y="1291"/>
                  </a:cubicBezTo>
                  <a:cubicBezTo>
                    <a:pt x="11362" y="1432"/>
                    <a:pt x="11385" y="1624"/>
                    <a:pt x="11336" y="1908"/>
                  </a:cubicBezTo>
                  <a:cubicBezTo>
                    <a:pt x="11225" y="2535"/>
                    <a:pt x="11010" y="4438"/>
                    <a:pt x="10987" y="4643"/>
                  </a:cubicBezTo>
                  <a:lnTo>
                    <a:pt x="10980" y="4647"/>
                  </a:lnTo>
                  <a:lnTo>
                    <a:pt x="10951" y="4643"/>
                  </a:lnTo>
                  <a:lnTo>
                    <a:pt x="10941" y="4643"/>
                  </a:lnTo>
                  <a:cubicBezTo>
                    <a:pt x="9642" y="4810"/>
                    <a:pt x="6522" y="5202"/>
                    <a:pt x="5627" y="5250"/>
                  </a:cubicBezTo>
                  <a:cubicBezTo>
                    <a:pt x="4517" y="5316"/>
                    <a:pt x="4181" y="5707"/>
                    <a:pt x="4090" y="5874"/>
                  </a:cubicBezTo>
                  <a:cubicBezTo>
                    <a:pt x="4083" y="5887"/>
                    <a:pt x="4067" y="5913"/>
                    <a:pt x="4034" y="6377"/>
                  </a:cubicBezTo>
                  <a:cubicBezTo>
                    <a:pt x="2840" y="6151"/>
                    <a:pt x="1505" y="6018"/>
                    <a:pt x="72" y="5975"/>
                  </a:cubicBezTo>
                  <a:cubicBezTo>
                    <a:pt x="457" y="4304"/>
                    <a:pt x="1534" y="87"/>
                    <a:pt x="2037" y="61"/>
                  </a:cubicBezTo>
                  <a:cubicBezTo>
                    <a:pt x="2050" y="60"/>
                    <a:pt x="2065" y="60"/>
                    <a:pt x="2084" y="60"/>
                  </a:cubicBezTo>
                  <a:close/>
                  <a:moveTo>
                    <a:pt x="2081" y="1"/>
                  </a:moveTo>
                  <a:cubicBezTo>
                    <a:pt x="2062" y="1"/>
                    <a:pt x="2047" y="1"/>
                    <a:pt x="2034" y="2"/>
                  </a:cubicBezTo>
                  <a:cubicBezTo>
                    <a:pt x="1387" y="35"/>
                    <a:pt x="144" y="5388"/>
                    <a:pt x="3" y="6001"/>
                  </a:cubicBezTo>
                  <a:cubicBezTo>
                    <a:pt x="0" y="6018"/>
                    <a:pt x="13" y="6037"/>
                    <a:pt x="33" y="6037"/>
                  </a:cubicBezTo>
                  <a:cubicBezTo>
                    <a:pt x="1492" y="6076"/>
                    <a:pt x="2846" y="6213"/>
                    <a:pt x="4057" y="6445"/>
                  </a:cubicBezTo>
                  <a:lnTo>
                    <a:pt x="4064" y="6445"/>
                  </a:lnTo>
                  <a:cubicBezTo>
                    <a:pt x="4070" y="6445"/>
                    <a:pt x="4077" y="6442"/>
                    <a:pt x="4083" y="6439"/>
                  </a:cubicBezTo>
                  <a:cubicBezTo>
                    <a:pt x="4090" y="6435"/>
                    <a:pt x="4093" y="6426"/>
                    <a:pt x="4093" y="6416"/>
                  </a:cubicBezTo>
                  <a:cubicBezTo>
                    <a:pt x="4122" y="5988"/>
                    <a:pt x="4139" y="5916"/>
                    <a:pt x="4145" y="5903"/>
                  </a:cubicBezTo>
                  <a:cubicBezTo>
                    <a:pt x="4230" y="5747"/>
                    <a:pt x="4550" y="5375"/>
                    <a:pt x="5630" y="5312"/>
                  </a:cubicBezTo>
                  <a:cubicBezTo>
                    <a:pt x="6525" y="5264"/>
                    <a:pt x="9642" y="4872"/>
                    <a:pt x="10948" y="4705"/>
                  </a:cubicBezTo>
                  <a:lnTo>
                    <a:pt x="10980" y="4709"/>
                  </a:lnTo>
                  <a:cubicBezTo>
                    <a:pt x="10981" y="4710"/>
                    <a:pt x="10983" y="4710"/>
                    <a:pt x="10984" y="4710"/>
                  </a:cubicBezTo>
                  <a:cubicBezTo>
                    <a:pt x="10987" y="4710"/>
                    <a:pt x="10991" y="4709"/>
                    <a:pt x="10993" y="4709"/>
                  </a:cubicBezTo>
                  <a:lnTo>
                    <a:pt x="11026" y="4696"/>
                  </a:lnTo>
                  <a:cubicBezTo>
                    <a:pt x="11036" y="4692"/>
                    <a:pt x="11042" y="4683"/>
                    <a:pt x="11046" y="4669"/>
                  </a:cubicBezTo>
                  <a:cubicBezTo>
                    <a:pt x="11049" y="4650"/>
                    <a:pt x="11281" y="2577"/>
                    <a:pt x="11395" y="1921"/>
                  </a:cubicBezTo>
                  <a:cubicBezTo>
                    <a:pt x="11447" y="1618"/>
                    <a:pt x="11421" y="1412"/>
                    <a:pt x="11310" y="1259"/>
                  </a:cubicBezTo>
                  <a:cubicBezTo>
                    <a:pt x="11156" y="1043"/>
                    <a:pt x="10830" y="913"/>
                    <a:pt x="10190" y="815"/>
                  </a:cubicBezTo>
                  <a:cubicBezTo>
                    <a:pt x="9126" y="652"/>
                    <a:pt x="2922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54"/>
            <p:cNvSpPr/>
            <p:nvPr/>
          </p:nvSpPr>
          <p:spPr>
            <a:xfrm flipH="1">
              <a:off x="-2552993" y="2132717"/>
              <a:ext cx="1169287" cy="585257"/>
            </a:xfrm>
            <a:custGeom>
              <a:avLst/>
              <a:gdLst/>
              <a:ahLst/>
              <a:cxnLst/>
              <a:rect l="l" t="t" r="r" b="b"/>
              <a:pathLst>
                <a:path w="9538" h="4774" extrusionOk="0">
                  <a:moveTo>
                    <a:pt x="143" y="0"/>
                  </a:moveTo>
                  <a:cubicBezTo>
                    <a:pt x="124" y="0"/>
                    <a:pt x="108" y="1"/>
                    <a:pt x="95" y="1"/>
                  </a:cubicBezTo>
                  <a:cubicBezTo>
                    <a:pt x="59" y="5"/>
                    <a:pt x="26" y="18"/>
                    <a:pt x="0" y="44"/>
                  </a:cubicBezTo>
                  <a:cubicBezTo>
                    <a:pt x="2024" y="213"/>
                    <a:pt x="6306" y="687"/>
                    <a:pt x="7139" y="821"/>
                  </a:cubicBezTo>
                  <a:cubicBezTo>
                    <a:pt x="8180" y="987"/>
                    <a:pt x="8431" y="1245"/>
                    <a:pt x="8314" y="1947"/>
                  </a:cubicBezTo>
                  <a:cubicBezTo>
                    <a:pt x="8209" y="2570"/>
                    <a:pt x="8007" y="4382"/>
                    <a:pt x="7964" y="4773"/>
                  </a:cubicBezTo>
                  <a:cubicBezTo>
                    <a:pt x="8356" y="4724"/>
                    <a:pt x="8715" y="4679"/>
                    <a:pt x="9006" y="4643"/>
                  </a:cubicBezTo>
                  <a:lnTo>
                    <a:pt x="9041" y="4649"/>
                  </a:lnTo>
                  <a:lnTo>
                    <a:pt x="9074" y="4636"/>
                  </a:lnTo>
                  <a:cubicBezTo>
                    <a:pt x="9074" y="4636"/>
                    <a:pt x="9306" y="2547"/>
                    <a:pt x="9423" y="1881"/>
                  </a:cubicBezTo>
                  <a:cubicBezTo>
                    <a:pt x="9538" y="1219"/>
                    <a:pt x="9286" y="974"/>
                    <a:pt x="8245" y="814"/>
                  </a:cubicBezTo>
                  <a:cubicBezTo>
                    <a:pt x="7226" y="657"/>
                    <a:pt x="100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54"/>
            <p:cNvSpPr/>
            <p:nvPr/>
          </p:nvSpPr>
          <p:spPr>
            <a:xfrm flipH="1">
              <a:off x="-2548947" y="2129039"/>
              <a:ext cx="1170513" cy="592857"/>
            </a:xfrm>
            <a:custGeom>
              <a:avLst/>
              <a:gdLst/>
              <a:ahLst/>
              <a:cxnLst/>
              <a:rect l="l" t="t" r="r" b="b"/>
              <a:pathLst>
                <a:path w="9548" h="4836" extrusionOk="0">
                  <a:moveTo>
                    <a:pt x="345" y="66"/>
                  </a:moveTo>
                  <a:cubicBezTo>
                    <a:pt x="1612" y="121"/>
                    <a:pt x="7268" y="720"/>
                    <a:pt x="8282" y="873"/>
                  </a:cubicBezTo>
                  <a:cubicBezTo>
                    <a:pt x="8905" y="968"/>
                    <a:pt x="9218" y="1092"/>
                    <a:pt x="9362" y="1291"/>
                  </a:cubicBezTo>
                  <a:cubicBezTo>
                    <a:pt x="9463" y="1432"/>
                    <a:pt x="9486" y="1621"/>
                    <a:pt x="9437" y="1908"/>
                  </a:cubicBezTo>
                  <a:cubicBezTo>
                    <a:pt x="9326" y="2532"/>
                    <a:pt x="9111" y="4434"/>
                    <a:pt x="9088" y="4643"/>
                  </a:cubicBezTo>
                  <a:lnTo>
                    <a:pt x="9081" y="4647"/>
                  </a:lnTo>
                  <a:lnTo>
                    <a:pt x="9052" y="4643"/>
                  </a:lnTo>
                  <a:lnTo>
                    <a:pt x="9042" y="4643"/>
                  </a:lnTo>
                  <a:cubicBezTo>
                    <a:pt x="8761" y="4679"/>
                    <a:pt x="8419" y="4722"/>
                    <a:pt x="8043" y="4767"/>
                  </a:cubicBezTo>
                  <a:cubicBezTo>
                    <a:pt x="8092" y="4330"/>
                    <a:pt x="8285" y="2590"/>
                    <a:pt x="8386" y="1980"/>
                  </a:cubicBezTo>
                  <a:cubicBezTo>
                    <a:pt x="8441" y="1657"/>
                    <a:pt x="8412" y="1435"/>
                    <a:pt x="8295" y="1272"/>
                  </a:cubicBezTo>
                  <a:cubicBezTo>
                    <a:pt x="8138" y="1053"/>
                    <a:pt x="7815" y="922"/>
                    <a:pt x="7185" y="821"/>
                  </a:cubicBezTo>
                  <a:cubicBezTo>
                    <a:pt x="6374" y="692"/>
                    <a:pt x="2457" y="256"/>
                    <a:pt x="345" y="66"/>
                  </a:cubicBezTo>
                  <a:close/>
                  <a:moveTo>
                    <a:pt x="182" y="1"/>
                  </a:moveTo>
                  <a:cubicBezTo>
                    <a:pt x="163" y="1"/>
                    <a:pt x="148" y="1"/>
                    <a:pt x="135" y="2"/>
                  </a:cubicBezTo>
                  <a:cubicBezTo>
                    <a:pt x="92" y="5"/>
                    <a:pt x="53" y="22"/>
                    <a:pt x="24" y="51"/>
                  </a:cubicBezTo>
                  <a:cubicBezTo>
                    <a:pt x="1" y="67"/>
                    <a:pt x="10" y="103"/>
                    <a:pt x="40" y="103"/>
                  </a:cubicBezTo>
                  <a:cubicBezTo>
                    <a:pt x="2057" y="273"/>
                    <a:pt x="6323" y="746"/>
                    <a:pt x="7175" y="883"/>
                  </a:cubicBezTo>
                  <a:cubicBezTo>
                    <a:pt x="7785" y="981"/>
                    <a:pt x="8095" y="1105"/>
                    <a:pt x="8246" y="1311"/>
                  </a:cubicBezTo>
                  <a:cubicBezTo>
                    <a:pt x="8353" y="1461"/>
                    <a:pt x="8376" y="1663"/>
                    <a:pt x="8327" y="1973"/>
                  </a:cubicBezTo>
                  <a:cubicBezTo>
                    <a:pt x="8223" y="2600"/>
                    <a:pt x="8017" y="4441"/>
                    <a:pt x="7978" y="4803"/>
                  </a:cubicBezTo>
                  <a:cubicBezTo>
                    <a:pt x="7978" y="4810"/>
                    <a:pt x="7981" y="4820"/>
                    <a:pt x="7988" y="4826"/>
                  </a:cubicBezTo>
                  <a:cubicBezTo>
                    <a:pt x="7991" y="4833"/>
                    <a:pt x="8001" y="4836"/>
                    <a:pt x="8007" y="4836"/>
                  </a:cubicBezTo>
                  <a:lnTo>
                    <a:pt x="8011" y="4836"/>
                  </a:lnTo>
                  <a:cubicBezTo>
                    <a:pt x="8402" y="4787"/>
                    <a:pt x="8758" y="4741"/>
                    <a:pt x="9045" y="4705"/>
                  </a:cubicBezTo>
                  <a:lnTo>
                    <a:pt x="9078" y="4709"/>
                  </a:lnTo>
                  <a:lnTo>
                    <a:pt x="9094" y="4709"/>
                  </a:lnTo>
                  <a:lnTo>
                    <a:pt x="9127" y="4696"/>
                  </a:lnTo>
                  <a:cubicBezTo>
                    <a:pt x="9137" y="4692"/>
                    <a:pt x="9143" y="4683"/>
                    <a:pt x="9147" y="4669"/>
                  </a:cubicBezTo>
                  <a:cubicBezTo>
                    <a:pt x="9147" y="4650"/>
                    <a:pt x="9382" y="2577"/>
                    <a:pt x="9496" y="1918"/>
                  </a:cubicBezTo>
                  <a:cubicBezTo>
                    <a:pt x="9548" y="1618"/>
                    <a:pt x="9522" y="1412"/>
                    <a:pt x="9411" y="1259"/>
                  </a:cubicBezTo>
                  <a:cubicBezTo>
                    <a:pt x="9254" y="1040"/>
                    <a:pt x="8931" y="913"/>
                    <a:pt x="8291" y="815"/>
                  </a:cubicBezTo>
                  <a:cubicBezTo>
                    <a:pt x="7224" y="649"/>
                    <a:pt x="10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54"/>
            <p:cNvSpPr/>
            <p:nvPr/>
          </p:nvSpPr>
          <p:spPr>
            <a:xfrm flipH="1">
              <a:off x="-1643847" y="2865085"/>
              <a:ext cx="1228990" cy="757867"/>
            </a:xfrm>
            <a:custGeom>
              <a:avLst/>
              <a:gdLst/>
              <a:ahLst/>
              <a:cxnLst/>
              <a:rect l="l" t="t" r="r" b="b"/>
              <a:pathLst>
                <a:path w="10025" h="6182" extrusionOk="0">
                  <a:moveTo>
                    <a:pt x="5997" y="0"/>
                  </a:moveTo>
                  <a:cubicBezTo>
                    <a:pt x="5997" y="0"/>
                    <a:pt x="1545" y="428"/>
                    <a:pt x="536" y="1277"/>
                  </a:cubicBezTo>
                  <a:cubicBezTo>
                    <a:pt x="1" y="2324"/>
                    <a:pt x="223" y="3891"/>
                    <a:pt x="575" y="4169"/>
                  </a:cubicBezTo>
                  <a:cubicBezTo>
                    <a:pt x="944" y="4459"/>
                    <a:pt x="1545" y="4678"/>
                    <a:pt x="2322" y="4913"/>
                  </a:cubicBezTo>
                  <a:cubicBezTo>
                    <a:pt x="3098" y="5151"/>
                    <a:pt x="8216" y="6039"/>
                    <a:pt x="8216" y="6039"/>
                  </a:cubicBezTo>
                  <a:cubicBezTo>
                    <a:pt x="8216" y="6039"/>
                    <a:pt x="8524" y="6181"/>
                    <a:pt x="8868" y="6181"/>
                  </a:cubicBezTo>
                  <a:cubicBezTo>
                    <a:pt x="8940" y="6181"/>
                    <a:pt x="9015" y="6175"/>
                    <a:pt x="9088" y="6160"/>
                  </a:cubicBezTo>
                  <a:cubicBezTo>
                    <a:pt x="9166" y="6127"/>
                    <a:pt x="9245" y="6101"/>
                    <a:pt x="9323" y="6075"/>
                  </a:cubicBezTo>
                  <a:cubicBezTo>
                    <a:pt x="9574" y="5931"/>
                    <a:pt x="9777" y="5628"/>
                    <a:pt x="9803" y="5027"/>
                  </a:cubicBezTo>
                  <a:cubicBezTo>
                    <a:pt x="9858" y="3705"/>
                    <a:pt x="9956" y="1433"/>
                    <a:pt x="10025" y="408"/>
                  </a:cubicBezTo>
                  <a:cubicBezTo>
                    <a:pt x="9094" y="232"/>
                    <a:pt x="7743" y="46"/>
                    <a:pt x="5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54"/>
            <p:cNvSpPr/>
            <p:nvPr/>
          </p:nvSpPr>
          <p:spPr>
            <a:xfrm flipH="1">
              <a:off x="-1647892" y="2861529"/>
              <a:ext cx="1239042" cy="765100"/>
            </a:xfrm>
            <a:custGeom>
              <a:avLst/>
              <a:gdLst/>
              <a:ahLst/>
              <a:cxnLst/>
              <a:rect l="l" t="t" r="r" b="b"/>
              <a:pathLst>
                <a:path w="10107" h="6241" extrusionOk="0">
                  <a:moveTo>
                    <a:pt x="6043" y="59"/>
                  </a:moveTo>
                  <a:cubicBezTo>
                    <a:pt x="7492" y="98"/>
                    <a:pt x="8837" y="232"/>
                    <a:pt x="10041" y="460"/>
                  </a:cubicBezTo>
                  <a:cubicBezTo>
                    <a:pt x="9973" y="1502"/>
                    <a:pt x="9878" y="3721"/>
                    <a:pt x="9819" y="5053"/>
                  </a:cubicBezTo>
                  <a:cubicBezTo>
                    <a:pt x="9796" y="5569"/>
                    <a:pt x="9643" y="5911"/>
                    <a:pt x="9359" y="6074"/>
                  </a:cubicBezTo>
                  <a:cubicBezTo>
                    <a:pt x="9271" y="6101"/>
                    <a:pt x="9192" y="6130"/>
                    <a:pt x="9127" y="6159"/>
                  </a:cubicBezTo>
                  <a:cubicBezTo>
                    <a:pt x="9058" y="6174"/>
                    <a:pt x="8988" y="6180"/>
                    <a:pt x="8919" y="6180"/>
                  </a:cubicBezTo>
                  <a:cubicBezTo>
                    <a:pt x="8584" y="6180"/>
                    <a:pt x="8281" y="6039"/>
                    <a:pt x="8275" y="6039"/>
                  </a:cubicBezTo>
                  <a:cubicBezTo>
                    <a:pt x="8275" y="6039"/>
                    <a:pt x="8272" y="6039"/>
                    <a:pt x="8269" y="6035"/>
                  </a:cubicBezTo>
                  <a:cubicBezTo>
                    <a:pt x="8216" y="6029"/>
                    <a:pt x="3144" y="5147"/>
                    <a:pt x="2377" y="4912"/>
                  </a:cubicBezTo>
                  <a:cubicBezTo>
                    <a:pt x="1597" y="4674"/>
                    <a:pt x="1003" y="4459"/>
                    <a:pt x="644" y="4175"/>
                  </a:cubicBezTo>
                  <a:cubicBezTo>
                    <a:pt x="311" y="3914"/>
                    <a:pt x="76" y="2367"/>
                    <a:pt x="605" y="1325"/>
                  </a:cubicBezTo>
                  <a:cubicBezTo>
                    <a:pt x="1607" y="496"/>
                    <a:pt x="6003" y="65"/>
                    <a:pt x="6043" y="59"/>
                  </a:cubicBezTo>
                  <a:close/>
                  <a:moveTo>
                    <a:pt x="6043" y="0"/>
                  </a:moveTo>
                  <a:cubicBezTo>
                    <a:pt x="5860" y="16"/>
                    <a:pt x="1568" y="437"/>
                    <a:pt x="562" y="1283"/>
                  </a:cubicBezTo>
                  <a:cubicBezTo>
                    <a:pt x="559" y="1286"/>
                    <a:pt x="556" y="1286"/>
                    <a:pt x="556" y="1293"/>
                  </a:cubicBezTo>
                  <a:cubicBezTo>
                    <a:pt x="1" y="2380"/>
                    <a:pt x="252" y="3943"/>
                    <a:pt x="605" y="4224"/>
                  </a:cubicBezTo>
                  <a:cubicBezTo>
                    <a:pt x="970" y="4511"/>
                    <a:pt x="1571" y="4733"/>
                    <a:pt x="2358" y="4971"/>
                  </a:cubicBezTo>
                  <a:cubicBezTo>
                    <a:pt x="3121" y="5203"/>
                    <a:pt x="8086" y="6068"/>
                    <a:pt x="8252" y="6097"/>
                  </a:cubicBezTo>
                  <a:cubicBezTo>
                    <a:pt x="8461" y="6185"/>
                    <a:pt x="8687" y="6234"/>
                    <a:pt x="8915" y="6241"/>
                  </a:cubicBezTo>
                  <a:cubicBezTo>
                    <a:pt x="8990" y="6241"/>
                    <a:pt x="9068" y="6234"/>
                    <a:pt x="9143" y="6218"/>
                  </a:cubicBezTo>
                  <a:lnTo>
                    <a:pt x="9150" y="6215"/>
                  </a:lnTo>
                  <a:cubicBezTo>
                    <a:pt x="9212" y="6189"/>
                    <a:pt x="9290" y="6159"/>
                    <a:pt x="9378" y="6130"/>
                  </a:cubicBezTo>
                  <a:lnTo>
                    <a:pt x="9385" y="6127"/>
                  </a:lnTo>
                  <a:cubicBezTo>
                    <a:pt x="9692" y="5954"/>
                    <a:pt x="9858" y="5598"/>
                    <a:pt x="9881" y="5056"/>
                  </a:cubicBezTo>
                  <a:cubicBezTo>
                    <a:pt x="9937" y="3715"/>
                    <a:pt x="10035" y="1466"/>
                    <a:pt x="10103" y="441"/>
                  </a:cubicBezTo>
                  <a:cubicBezTo>
                    <a:pt x="10106" y="424"/>
                    <a:pt x="10093" y="411"/>
                    <a:pt x="10077" y="408"/>
                  </a:cubicBezTo>
                  <a:lnTo>
                    <a:pt x="10074" y="408"/>
                  </a:lnTo>
                  <a:cubicBezTo>
                    <a:pt x="8860" y="176"/>
                    <a:pt x="7505" y="39"/>
                    <a:pt x="6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54"/>
            <p:cNvSpPr/>
            <p:nvPr/>
          </p:nvSpPr>
          <p:spPr>
            <a:xfrm flipH="1">
              <a:off x="-1589538" y="3038798"/>
              <a:ext cx="1100635" cy="191980"/>
            </a:xfrm>
            <a:custGeom>
              <a:avLst/>
              <a:gdLst/>
              <a:ahLst/>
              <a:cxnLst/>
              <a:rect l="l" t="t" r="r" b="b"/>
              <a:pathLst>
                <a:path w="8978" h="1566" extrusionOk="0">
                  <a:moveTo>
                    <a:pt x="1" y="0"/>
                  </a:moveTo>
                  <a:cubicBezTo>
                    <a:pt x="1" y="0"/>
                    <a:pt x="2893" y="1172"/>
                    <a:pt x="5954" y="1433"/>
                  </a:cubicBezTo>
                  <a:cubicBezTo>
                    <a:pt x="7143" y="1534"/>
                    <a:pt x="7861" y="1565"/>
                    <a:pt x="8295" y="1565"/>
                  </a:cubicBezTo>
                  <a:cubicBezTo>
                    <a:pt x="8977" y="1565"/>
                    <a:pt x="8954" y="1488"/>
                    <a:pt x="8954" y="14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54"/>
            <p:cNvSpPr/>
            <p:nvPr/>
          </p:nvSpPr>
          <p:spPr>
            <a:xfrm flipH="1">
              <a:off x="-1590641" y="3035120"/>
              <a:ext cx="1103332" cy="199458"/>
            </a:xfrm>
            <a:custGeom>
              <a:avLst/>
              <a:gdLst/>
              <a:ahLst/>
              <a:cxnLst/>
              <a:rect l="l" t="t" r="r" b="b"/>
              <a:pathLst>
                <a:path w="9000" h="1627" extrusionOk="0">
                  <a:moveTo>
                    <a:pt x="27" y="1"/>
                  </a:moveTo>
                  <a:lnTo>
                    <a:pt x="1" y="59"/>
                  </a:lnTo>
                  <a:cubicBezTo>
                    <a:pt x="30" y="69"/>
                    <a:pt x="2935" y="1234"/>
                    <a:pt x="5964" y="1496"/>
                  </a:cubicBezTo>
                  <a:cubicBezTo>
                    <a:pt x="6992" y="1580"/>
                    <a:pt x="7789" y="1626"/>
                    <a:pt x="8308" y="1626"/>
                  </a:cubicBezTo>
                  <a:cubicBezTo>
                    <a:pt x="8709" y="1626"/>
                    <a:pt x="8944" y="1600"/>
                    <a:pt x="8987" y="1545"/>
                  </a:cubicBezTo>
                  <a:cubicBezTo>
                    <a:pt x="8996" y="1535"/>
                    <a:pt x="9000" y="1522"/>
                    <a:pt x="8996" y="1509"/>
                  </a:cubicBezTo>
                  <a:lnTo>
                    <a:pt x="8996" y="1509"/>
                  </a:lnTo>
                  <a:lnTo>
                    <a:pt x="8938" y="1528"/>
                  </a:lnTo>
                  <a:cubicBezTo>
                    <a:pt x="8934" y="1522"/>
                    <a:pt x="8934" y="1512"/>
                    <a:pt x="8938" y="1509"/>
                  </a:cubicBezTo>
                  <a:lnTo>
                    <a:pt x="8938" y="1509"/>
                  </a:lnTo>
                  <a:cubicBezTo>
                    <a:pt x="8928" y="1518"/>
                    <a:pt x="8854" y="1566"/>
                    <a:pt x="8315" y="1566"/>
                  </a:cubicBezTo>
                  <a:cubicBezTo>
                    <a:pt x="7889" y="1566"/>
                    <a:pt x="7173" y="1536"/>
                    <a:pt x="5971" y="1434"/>
                  </a:cubicBezTo>
                  <a:cubicBezTo>
                    <a:pt x="2948" y="1176"/>
                    <a:pt x="53" y="1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54"/>
            <p:cNvSpPr/>
            <p:nvPr/>
          </p:nvSpPr>
          <p:spPr>
            <a:xfrm flipH="1">
              <a:off x="-2674237" y="2645399"/>
              <a:ext cx="2393373" cy="1233403"/>
            </a:xfrm>
            <a:custGeom>
              <a:avLst/>
              <a:gdLst/>
              <a:ahLst/>
              <a:cxnLst/>
              <a:rect l="l" t="t" r="r" b="b"/>
              <a:pathLst>
                <a:path w="19523" h="10061" extrusionOk="0">
                  <a:moveTo>
                    <a:pt x="337" y="1"/>
                  </a:moveTo>
                  <a:lnTo>
                    <a:pt x="337" y="7"/>
                  </a:lnTo>
                  <a:lnTo>
                    <a:pt x="92" y="5719"/>
                  </a:lnTo>
                  <a:cubicBezTo>
                    <a:pt x="92" y="5719"/>
                    <a:pt x="0" y="7857"/>
                    <a:pt x="1871" y="8112"/>
                  </a:cubicBezTo>
                  <a:cubicBezTo>
                    <a:pt x="3738" y="8363"/>
                    <a:pt x="9489" y="9744"/>
                    <a:pt x="9489" y="9744"/>
                  </a:cubicBezTo>
                  <a:cubicBezTo>
                    <a:pt x="9489" y="9744"/>
                    <a:pt x="10746" y="10037"/>
                    <a:pt x="11225" y="10060"/>
                  </a:cubicBezTo>
                  <a:cubicBezTo>
                    <a:pt x="11227" y="10060"/>
                    <a:pt x="11229" y="10060"/>
                    <a:pt x="11231" y="10060"/>
                  </a:cubicBezTo>
                  <a:cubicBezTo>
                    <a:pt x="11751" y="10060"/>
                    <a:pt x="18179" y="7318"/>
                    <a:pt x="18380" y="7240"/>
                  </a:cubicBezTo>
                  <a:cubicBezTo>
                    <a:pt x="18579" y="7162"/>
                    <a:pt x="18994" y="6786"/>
                    <a:pt x="19092" y="5915"/>
                  </a:cubicBezTo>
                  <a:cubicBezTo>
                    <a:pt x="19186" y="5047"/>
                    <a:pt x="19523" y="1215"/>
                    <a:pt x="19523" y="1215"/>
                  </a:cubicBezTo>
                  <a:cubicBezTo>
                    <a:pt x="19523" y="1215"/>
                    <a:pt x="19409" y="490"/>
                    <a:pt x="18230" y="490"/>
                  </a:cubicBezTo>
                  <a:cubicBezTo>
                    <a:pt x="18224" y="490"/>
                    <a:pt x="18219" y="490"/>
                    <a:pt x="18214" y="490"/>
                  </a:cubicBezTo>
                  <a:lnTo>
                    <a:pt x="18002" y="461"/>
                  </a:lnTo>
                  <a:cubicBezTo>
                    <a:pt x="17711" y="500"/>
                    <a:pt x="17352" y="542"/>
                    <a:pt x="16960" y="595"/>
                  </a:cubicBezTo>
                  <a:cubicBezTo>
                    <a:pt x="16960" y="595"/>
                    <a:pt x="18259" y="781"/>
                    <a:pt x="18367" y="1074"/>
                  </a:cubicBezTo>
                  <a:cubicBezTo>
                    <a:pt x="18475" y="1368"/>
                    <a:pt x="14581" y="1848"/>
                    <a:pt x="13148" y="1985"/>
                  </a:cubicBezTo>
                  <a:cubicBezTo>
                    <a:pt x="13060" y="1994"/>
                    <a:pt x="12963" y="1998"/>
                    <a:pt x="12861" y="1998"/>
                  </a:cubicBezTo>
                  <a:cubicBezTo>
                    <a:pt x="12231" y="1998"/>
                    <a:pt x="11387" y="1851"/>
                    <a:pt x="11137" y="1770"/>
                  </a:cubicBezTo>
                  <a:cubicBezTo>
                    <a:pt x="11101" y="2096"/>
                    <a:pt x="11069" y="2586"/>
                    <a:pt x="11043" y="3150"/>
                  </a:cubicBezTo>
                  <a:lnTo>
                    <a:pt x="11066" y="3167"/>
                  </a:lnTo>
                  <a:cubicBezTo>
                    <a:pt x="11052" y="3206"/>
                    <a:pt x="11007" y="4038"/>
                    <a:pt x="11007" y="4038"/>
                  </a:cubicBezTo>
                  <a:cubicBezTo>
                    <a:pt x="10971" y="4812"/>
                    <a:pt x="10919" y="6225"/>
                    <a:pt x="10893" y="6819"/>
                  </a:cubicBezTo>
                  <a:cubicBezTo>
                    <a:pt x="10893" y="6888"/>
                    <a:pt x="10886" y="6950"/>
                    <a:pt x="10879" y="7008"/>
                  </a:cubicBezTo>
                  <a:cubicBezTo>
                    <a:pt x="10876" y="7025"/>
                    <a:pt x="10873" y="7041"/>
                    <a:pt x="10873" y="7057"/>
                  </a:cubicBezTo>
                  <a:cubicBezTo>
                    <a:pt x="10866" y="7106"/>
                    <a:pt x="10857" y="7149"/>
                    <a:pt x="10847" y="7191"/>
                  </a:cubicBezTo>
                  <a:cubicBezTo>
                    <a:pt x="10847" y="7204"/>
                    <a:pt x="10844" y="7214"/>
                    <a:pt x="10840" y="7224"/>
                  </a:cubicBezTo>
                  <a:cubicBezTo>
                    <a:pt x="10830" y="7276"/>
                    <a:pt x="10814" y="7325"/>
                    <a:pt x="10801" y="7371"/>
                  </a:cubicBezTo>
                  <a:cubicBezTo>
                    <a:pt x="10798" y="7377"/>
                    <a:pt x="10795" y="7387"/>
                    <a:pt x="10791" y="7394"/>
                  </a:cubicBezTo>
                  <a:cubicBezTo>
                    <a:pt x="10778" y="7429"/>
                    <a:pt x="10762" y="7465"/>
                    <a:pt x="10746" y="7498"/>
                  </a:cubicBezTo>
                  <a:cubicBezTo>
                    <a:pt x="10742" y="7508"/>
                    <a:pt x="10739" y="7518"/>
                    <a:pt x="10733" y="7524"/>
                  </a:cubicBezTo>
                  <a:cubicBezTo>
                    <a:pt x="10697" y="7596"/>
                    <a:pt x="10651" y="7661"/>
                    <a:pt x="10599" y="7720"/>
                  </a:cubicBezTo>
                  <a:lnTo>
                    <a:pt x="10586" y="7733"/>
                  </a:lnTo>
                  <a:cubicBezTo>
                    <a:pt x="10563" y="7756"/>
                    <a:pt x="10537" y="7782"/>
                    <a:pt x="10511" y="7802"/>
                  </a:cubicBezTo>
                  <a:lnTo>
                    <a:pt x="10507" y="7805"/>
                  </a:lnTo>
                  <a:cubicBezTo>
                    <a:pt x="10409" y="7877"/>
                    <a:pt x="10302" y="7926"/>
                    <a:pt x="10181" y="7952"/>
                  </a:cubicBezTo>
                  <a:cubicBezTo>
                    <a:pt x="10108" y="7967"/>
                    <a:pt x="10034" y="7974"/>
                    <a:pt x="9961" y="7974"/>
                  </a:cubicBezTo>
                  <a:cubicBezTo>
                    <a:pt x="9669" y="7974"/>
                    <a:pt x="9402" y="7869"/>
                    <a:pt x="9329" y="7837"/>
                  </a:cubicBezTo>
                  <a:lnTo>
                    <a:pt x="9313" y="7831"/>
                  </a:lnTo>
                  <a:lnTo>
                    <a:pt x="9309" y="7831"/>
                  </a:lnTo>
                  <a:cubicBezTo>
                    <a:pt x="9309" y="7831"/>
                    <a:pt x="4191" y="6943"/>
                    <a:pt x="3415" y="6705"/>
                  </a:cubicBezTo>
                  <a:cubicBezTo>
                    <a:pt x="2765" y="6506"/>
                    <a:pt x="2096" y="6326"/>
                    <a:pt x="1766" y="6032"/>
                  </a:cubicBezTo>
                  <a:cubicBezTo>
                    <a:pt x="1734" y="6006"/>
                    <a:pt x="1701" y="5983"/>
                    <a:pt x="1668" y="5961"/>
                  </a:cubicBezTo>
                  <a:cubicBezTo>
                    <a:pt x="1358" y="5716"/>
                    <a:pt x="1149" y="4479"/>
                    <a:pt x="1466" y="3473"/>
                  </a:cubicBezTo>
                  <a:cubicBezTo>
                    <a:pt x="1466" y="2086"/>
                    <a:pt x="1561" y="542"/>
                    <a:pt x="1805" y="154"/>
                  </a:cubicBezTo>
                  <a:cubicBezTo>
                    <a:pt x="1397" y="147"/>
                    <a:pt x="810" y="118"/>
                    <a:pt x="337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54"/>
            <p:cNvSpPr/>
            <p:nvPr/>
          </p:nvSpPr>
          <p:spPr>
            <a:xfrm flipH="1">
              <a:off x="-1972395" y="3765404"/>
              <a:ext cx="215027" cy="83363"/>
            </a:xfrm>
            <a:custGeom>
              <a:avLst/>
              <a:gdLst/>
              <a:ahLst/>
              <a:cxnLst/>
              <a:rect l="l" t="t" r="r" b="b"/>
              <a:pathLst>
                <a:path w="1754" h="680" extrusionOk="0">
                  <a:moveTo>
                    <a:pt x="1754" y="1"/>
                  </a:moveTo>
                  <a:lnTo>
                    <a:pt x="1754" y="1"/>
                  </a:lnTo>
                  <a:cubicBezTo>
                    <a:pt x="1084" y="268"/>
                    <a:pt x="467" y="510"/>
                    <a:pt x="1" y="679"/>
                  </a:cubicBezTo>
                  <a:cubicBezTo>
                    <a:pt x="467" y="510"/>
                    <a:pt x="1084" y="271"/>
                    <a:pt x="1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54"/>
            <p:cNvSpPr/>
            <p:nvPr/>
          </p:nvSpPr>
          <p:spPr>
            <a:xfrm flipH="1">
              <a:off x="-1976440" y="3761481"/>
              <a:ext cx="222996" cy="90841"/>
            </a:xfrm>
            <a:custGeom>
              <a:avLst/>
              <a:gdLst/>
              <a:ahLst/>
              <a:cxnLst/>
              <a:rect l="l" t="t" r="r" b="b"/>
              <a:pathLst>
                <a:path w="1819" h="741" extrusionOk="0">
                  <a:moveTo>
                    <a:pt x="1789" y="1"/>
                  </a:moveTo>
                  <a:cubicBezTo>
                    <a:pt x="1784" y="1"/>
                    <a:pt x="1780" y="1"/>
                    <a:pt x="1776" y="3"/>
                  </a:cubicBezTo>
                  <a:cubicBezTo>
                    <a:pt x="1035" y="300"/>
                    <a:pt x="447" y="529"/>
                    <a:pt x="23" y="682"/>
                  </a:cubicBezTo>
                  <a:cubicBezTo>
                    <a:pt x="10" y="685"/>
                    <a:pt x="0" y="695"/>
                    <a:pt x="0" y="708"/>
                  </a:cubicBezTo>
                  <a:cubicBezTo>
                    <a:pt x="0" y="728"/>
                    <a:pt x="16" y="741"/>
                    <a:pt x="33" y="741"/>
                  </a:cubicBezTo>
                  <a:cubicBezTo>
                    <a:pt x="36" y="741"/>
                    <a:pt x="39" y="741"/>
                    <a:pt x="46" y="738"/>
                  </a:cubicBezTo>
                  <a:cubicBezTo>
                    <a:pt x="470" y="584"/>
                    <a:pt x="1061" y="356"/>
                    <a:pt x="1799" y="62"/>
                  </a:cubicBezTo>
                  <a:cubicBezTo>
                    <a:pt x="1812" y="55"/>
                    <a:pt x="1818" y="46"/>
                    <a:pt x="1818" y="33"/>
                  </a:cubicBezTo>
                  <a:cubicBezTo>
                    <a:pt x="1818" y="29"/>
                    <a:pt x="1818" y="23"/>
                    <a:pt x="1818" y="19"/>
                  </a:cubicBezTo>
                  <a:cubicBezTo>
                    <a:pt x="1813" y="7"/>
                    <a:pt x="1801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54"/>
            <p:cNvSpPr/>
            <p:nvPr/>
          </p:nvSpPr>
          <p:spPr>
            <a:xfrm flipH="1">
              <a:off x="-2010766" y="3749835"/>
              <a:ext cx="38494" cy="15692"/>
            </a:xfrm>
            <a:custGeom>
              <a:avLst/>
              <a:gdLst/>
              <a:ahLst/>
              <a:cxnLst/>
              <a:rect l="l" t="t" r="r" b="b"/>
              <a:pathLst>
                <a:path w="314" h="128" extrusionOk="0">
                  <a:moveTo>
                    <a:pt x="314" y="0"/>
                  </a:moveTo>
                  <a:lnTo>
                    <a:pt x="1" y="1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54"/>
            <p:cNvSpPr/>
            <p:nvPr/>
          </p:nvSpPr>
          <p:spPr>
            <a:xfrm flipH="1">
              <a:off x="-2014444" y="3745912"/>
              <a:ext cx="46585" cy="23170"/>
            </a:xfrm>
            <a:custGeom>
              <a:avLst/>
              <a:gdLst/>
              <a:ahLst/>
              <a:cxnLst/>
              <a:rect l="l" t="t" r="r" b="b"/>
              <a:pathLst>
                <a:path w="380" h="189" extrusionOk="0">
                  <a:moveTo>
                    <a:pt x="347" y="1"/>
                  </a:moveTo>
                  <a:cubicBezTo>
                    <a:pt x="344" y="1"/>
                    <a:pt x="340" y="1"/>
                    <a:pt x="337" y="3"/>
                  </a:cubicBezTo>
                  <a:lnTo>
                    <a:pt x="27" y="130"/>
                  </a:lnTo>
                  <a:cubicBezTo>
                    <a:pt x="7" y="137"/>
                    <a:pt x="1" y="153"/>
                    <a:pt x="7" y="169"/>
                  </a:cubicBezTo>
                  <a:cubicBezTo>
                    <a:pt x="14" y="182"/>
                    <a:pt x="23" y="189"/>
                    <a:pt x="37" y="189"/>
                  </a:cubicBezTo>
                  <a:cubicBezTo>
                    <a:pt x="40" y="189"/>
                    <a:pt x="46" y="189"/>
                    <a:pt x="50" y="186"/>
                  </a:cubicBezTo>
                  <a:lnTo>
                    <a:pt x="360" y="62"/>
                  </a:lnTo>
                  <a:cubicBezTo>
                    <a:pt x="373" y="55"/>
                    <a:pt x="379" y="45"/>
                    <a:pt x="379" y="32"/>
                  </a:cubicBezTo>
                  <a:cubicBezTo>
                    <a:pt x="379" y="29"/>
                    <a:pt x="379" y="26"/>
                    <a:pt x="376" y="22"/>
                  </a:cubicBezTo>
                  <a:cubicBezTo>
                    <a:pt x="371" y="10"/>
                    <a:pt x="36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54"/>
            <p:cNvSpPr/>
            <p:nvPr/>
          </p:nvSpPr>
          <p:spPr>
            <a:xfrm flipH="1">
              <a:off x="-2166826" y="3686209"/>
              <a:ext cx="156183" cy="63748"/>
            </a:xfrm>
            <a:custGeom>
              <a:avLst/>
              <a:gdLst/>
              <a:ahLst/>
              <a:cxnLst/>
              <a:rect l="l" t="t" r="r" b="b"/>
              <a:pathLst>
                <a:path w="1274" h="520" extrusionOk="0">
                  <a:moveTo>
                    <a:pt x="1274" y="0"/>
                  </a:moveTo>
                  <a:cubicBezTo>
                    <a:pt x="850" y="173"/>
                    <a:pt x="419" y="353"/>
                    <a:pt x="1" y="519"/>
                  </a:cubicBezTo>
                  <a:cubicBezTo>
                    <a:pt x="422" y="353"/>
                    <a:pt x="853" y="173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54"/>
            <p:cNvSpPr/>
            <p:nvPr/>
          </p:nvSpPr>
          <p:spPr>
            <a:xfrm flipH="1">
              <a:off x="-2170872" y="3682777"/>
              <a:ext cx="164151" cy="7110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300" y="0"/>
                  </a:moveTo>
                  <a:cubicBezTo>
                    <a:pt x="1296" y="0"/>
                    <a:pt x="1293" y="1"/>
                    <a:pt x="1290" y="2"/>
                  </a:cubicBezTo>
                  <a:lnTo>
                    <a:pt x="1286" y="2"/>
                  </a:lnTo>
                  <a:cubicBezTo>
                    <a:pt x="833" y="195"/>
                    <a:pt x="405" y="364"/>
                    <a:pt x="23" y="521"/>
                  </a:cubicBezTo>
                  <a:lnTo>
                    <a:pt x="20" y="521"/>
                  </a:lnTo>
                  <a:cubicBezTo>
                    <a:pt x="7" y="524"/>
                    <a:pt x="0" y="537"/>
                    <a:pt x="0" y="547"/>
                  </a:cubicBezTo>
                  <a:cubicBezTo>
                    <a:pt x="0" y="554"/>
                    <a:pt x="0" y="557"/>
                    <a:pt x="3" y="560"/>
                  </a:cubicBezTo>
                  <a:cubicBezTo>
                    <a:pt x="7" y="570"/>
                    <a:pt x="20" y="580"/>
                    <a:pt x="33" y="580"/>
                  </a:cubicBezTo>
                  <a:lnTo>
                    <a:pt x="43" y="580"/>
                  </a:lnTo>
                  <a:lnTo>
                    <a:pt x="52" y="577"/>
                  </a:lnTo>
                  <a:lnTo>
                    <a:pt x="56" y="577"/>
                  </a:lnTo>
                  <a:cubicBezTo>
                    <a:pt x="441" y="420"/>
                    <a:pt x="862" y="247"/>
                    <a:pt x="1312" y="61"/>
                  </a:cubicBezTo>
                  <a:cubicBezTo>
                    <a:pt x="1329" y="54"/>
                    <a:pt x="1338" y="35"/>
                    <a:pt x="1332" y="22"/>
                  </a:cubicBezTo>
                  <a:cubicBezTo>
                    <a:pt x="1324" y="9"/>
                    <a:pt x="1313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54"/>
            <p:cNvSpPr/>
            <p:nvPr/>
          </p:nvSpPr>
          <p:spPr>
            <a:xfrm flipH="1">
              <a:off x="-1488645" y="3847051"/>
              <a:ext cx="13730" cy="2942"/>
            </a:xfrm>
            <a:custGeom>
              <a:avLst/>
              <a:gdLst/>
              <a:ahLst/>
              <a:cxnLst/>
              <a:rect l="l" t="t" r="r" b="b"/>
              <a:pathLst>
                <a:path w="112" h="24" extrusionOk="0">
                  <a:moveTo>
                    <a:pt x="111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54"/>
            <p:cNvSpPr/>
            <p:nvPr/>
          </p:nvSpPr>
          <p:spPr>
            <a:xfrm flipH="1">
              <a:off x="-1492200" y="3843373"/>
              <a:ext cx="20963" cy="10543"/>
            </a:xfrm>
            <a:custGeom>
              <a:avLst/>
              <a:gdLst/>
              <a:ahLst/>
              <a:cxnLst/>
              <a:rect l="l" t="t" r="r" b="b"/>
              <a:pathLst>
                <a:path w="171" h="86" extrusionOk="0">
                  <a:moveTo>
                    <a:pt x="31" y="0"/>
                  </a:moveTo>
                  <a:cubicBezTo>
                    <a:pt x="17" y="0"/>
                    <a:pt x="4" y="10"/>
                    <a:pt x="1" y="24"/>
                  </a:cubicBezTo>
                  <a:cubicBezTo>
                    <a:pt x="1" y="27"/>
                    <a:pt x="1" y="30"/>
                    <a:pt x="1" y="30"/>
                  </a:cubicBezTo>
                  <a:cubicBezTo>
                    <a:pt x="1" y="47"/>
                    <a:pt x="11" y="57"/>
                    <a:pt x="24" y="60"/>
                  </a:cubicBezTo>
                  <a:cubicBezTo>
                    <a:pt x="60" y="70"/>
                    <a:pt x="92" y="76"/>
                    <a:pt x="135" y="86"/>
                  </a:cubicBezTo>
                  <a:lnTo>
                    <a:pt x="141" y="86"/>
                  </a:lnTo>
                  <a:cubicBezTo>
                    <a:pt x="154" y="86"/>
                    <a:pt x="167" y="76"/>
                    <a:pt x="171" y="63"/>
                  </a:cubicBezTo>
                  <a:cubicBezTo>
                    <a:pt x="171" y="60"/>
                    <a:pt x="171" y="57"/>
                    <a:pt x="171" y="57"/>
                  </a:cubicBezTo>
                  <a:cubicBezTo>
                    <a:pt x="171" y="40"/>
                    <a:pt x="161" y="27"/>
                    <a:pt x="148" y="27"/>
                  </a:cubicBezTo>
                  <a:lnTo>
                    <a:pt x="37" y="1"/>
                  </a:lnTo>
                  <a:cubicBezTo>
                    <a:pt x="35" y="1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54"/>
            <p:cNvSpPr/>
            <p:nvPr/>
          </p:nvSpPr>
          <p:spPr>
            <a:xfrm flipH="1">
              <a:off x="-1554599" y="3858206"/>
              <a:ext cx="26480" cy="5394"/>
            </a:xfrm>
            <a:custGeom>
              <a:avLst/>
              <a:gdLst/>
              <a:ahLst/>
              <a:cxnLst/>
              <a:rect l="l" t="t" r="r" b="b"/>
              <a:pathLst>
                <a:path w="216" h="44" extrusionOk="0">
                  <a:moveTo>
                    <a:pt x="216" y="4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54"/>
            <p:cNvSpPr/>
            <p:nvPr/>
          </p:nvSpPr>
          <p:spPr>
            <a:xfrm flipH="1">
              <a:off x="-1558277" y="3855019"/>
              <a:ext cx="33713" cy="12504"/>
            </a:xfrm>
            <a:custGeom>
              <a:avLst/>
              <a:gdLst/>
              <a:ahLst/>
              <a:cxnLst/>
              <a:rect l="l" t="t" r="r" b="b"/>
              <a:pathLst>
                <a:path w="275" h="102" extrusionOk="0">
                  <a:moveTo>
                    <a:pt x="30" y="0"/>
                  </a:moveTo>
                  <a:cubicBezTo>
                    <a:pt x="16" y="0"/>
                    <a:pt x="3" y="9"/>
                    <a:pt x="0" y="24"/>
                  </a:cubicBezTo>
                  <a:cubicBezTo>
                    <a:pt x="0" y="27"/>
                    <a:pt x="0" y="27"/>
                    <a:pt x="0" y="30"/>
                  </a:cubicBezTo>
                  <a:cubicBezTo>
                    <a:pt x="0" y="46"/>
                    <a:pt x="10" y="56"/>
                    <a:pt x="23" y="59"/>
                  </a:cubicBezTo>
                  <a:cubicBezTo>
                    <a:pt x="95" y="72"/>
                    <a:pt x="167" y="89"/>
                    <a:pt x="238" y="102"/>
                  </a:cubicBezTo>
                  <a:lnTo>
                    <a:pt x="245" y="102"/>
                  </a:lnTo>
                  <a:cubicBezTo>
                    <a:pt x="261" y="102"/>
                    <a:pt x="271" y="92"/>
                    <a:pt x="274" y="76"/>
                  </a:cubicBezTo>
                  <a:cubicBezTo>
                    <a:pt x="274" y="76"/>
                    <a:pt x="274" y="72"/>
                    <a:pt x="274" y="72"/>
                  </a:cubicBezTo>
                  <a:cubicBezTo>
                    <a:pt x="274" y="56"/>
                    <a:pt x="264" y="43"/>
                    <a:pt x="251" y="40"/>
                  </a:cubicBezTo>
                  <a:cubicBezTo>
                    <a:pt x="176" y="30"/>
                    <a:pt x="105" y="14"/>
                    <a:pt x="36" y="1"/>
                  </a:cubicBezTo>
                  <a:cubicBezTo>
                    <a:pt x="34" y="0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54"/>
            <p:cNvSpPr/>
            <p:nvPr/>
          </p:nvSpPr>
          <p:spPr>
            <a:xfrm flipH="1">
              <a:off x="-2379769" y="3597697"/>
              <a:ext cx="31751" cy="13363"/>
            </a:xfrm>
            <a:custGeom>
              <a:avLst/>
              <a:gdLst/>
              <a:ahLst/>
              <a:cxnLst/>
              <a:rect l="l" t="t" r="r" b="b"/>
              <a:pathLst>
                <a:path w="259" h="109" extrusionOk="0">
                  <a:moveTo>
                    <a:pt x="258" y="1"/>
                  </a:moveTo>
                  <a:lnTo>
                    <a:pt x="0" y="1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54"/>
            <p:cNvSpPr/>
            <p:nvPr/>
          </p:nvSpPr>
          <p:spPr>
            <a:xfrm flipH="1">
              <a:off x="-2383325" y="3593897"/>
              <a:ext cx="39352" cy="20718"/>
            </a:xfrm>
            <a:custGeom>
              <a:avLst/>
              <a:gdLst/>
              <a:ahLst/>
              <a:cxnLst/>
              <a:rect l="l" t="t" r="r" b="b"/>
              <a:pathLst>
                <a:path w="321" h="169" extrusionOk="0">
                  <a:moveTo>
                    <a:pt x="291" y="0"/>
                  </a:moveTo>
                  <a:cubicBezTo>
                    <a:pt x="287" y="0"/>
                    <a:pt x="282" y="1"/>
                    <a:pt x="278" y="3"/>
                  </a:cubicBezTo>
                  <a:lnTo>
                    <a:pt x="20" y="110"/>
                  </a:lnTo>
                  <a:cubicBezTo>
                    <a:pt x="7" y="117"/>
                    <a:pt x="1" y="127"/>
                    <a:pt x="1" y="140"/>
                  </a:cubicBezTo>
                  <a:cubicBezTo>
                    <a:pt x="1" y="143"/>
                    <a:pt x="1" y="146"/>
                    <a:pt x="4" y="153"/>
                  </a:cubicBezTo>
                  <a:cubicBezTo>
                    <a:pt x="7" y="162"/>
                    <a:pt x="20" y="169"/>
                    <a:pt x="33" y="169"/>
                  </a:cubicBezTo>
                  <a:lnTo>
                    <a:pt x="43" y="169"/>
                  </a:lnTo>
                  <a:lnTo>
                    <a:pt x="304" y="58"/>
                  </a:lnTo>
                  <a:cubicBezTo>
                    <a:pt x="314" y="55"/>
                    <a:pt x="321" y="45"/>
                    <a:pt x="321" y="32"/>
                  </a:cubicBezTo>
                  <a:cubicBezTo>
                    <a:pt x="321" y="29"/>
                    <a:pt x="321" y="22"/>
                    <a:pt x="321" y="19"/>
                  </a:cubicBezTo>
                  <a:cubicBezTo>
                    <a:pt x="316" y="7"/>
                    <a:pt x="304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54"/>
            <p:cNvSpPr/>
            <p:nvPr/>
          </p:nvSpPr>
          <p:spPr>
            <a:xfrm flipH="1">
              <a:off x="-2408946" y="3585316"/>
              <a:ext cx="29300" cy="12504"/>
            </a:xfrm>
            <a:custGeom>
              <a:avLst/>
              <a:gdLst/>
              <a:ahLst/>
              <a:cxnLst/>
              <a:rect l="l" t="t" r="r" b="b"/>
              <a:pathLst>
                <a:path w="239" h="102" extrusionOk="0">
                  <a:moveTo>
                    <a:pt x="239" y="1"/>
                  </a:moveTo>
                  <a:lnTo>
                    <a:pt x="0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54"/>
            <p:cNvSpPr/>
            <p:nvPr/>
          </p:nvSpPr>
          <p:spPr>
            <a:xfrm flipH="1">
              <a:off x="-2412992" y="3581393"/>
              <a:ext cx="37391" cy="20105"/>
            </a:xfrm>
            <a:custGeom>
              <a:avLst/>
              <a:gdLst/>
              <a:ahLst/>
              <a:cxnLst/>
              <a:rect l="l" t="t" r="r" b="b"/>
              <a:pathLst>
                <a:path w="305" h="164" extrusionOk="0">
                  <a:moveTo>
                    <a:pt x="274" y="1"/>
                  </a:moveTo>
                  <a:cubicBezTo>
                    <a:pt x="270" y="1"/>
                    <a:pt x="266" y="2"/>
                    <a:pt x="262" y="3"/>
                  </a:cubicBezTo>
                  <a:lnTo>
                    <a:pt x="20" y="105"/>
                  </a:lnTo>
                  <a:cubicBezTo>
                    <a:pt x="10" y="111"/>
                    <a:pt x="1" y="121"/>
                    <a:pt x="1" y="134"/>
                  </a:cubicBezTo>
                  <a:cubicBezTo>
                    <a:pt x="1" y="137"/>
                    <a:pt x="4" y="140"/>
                    <a:pt x="4" y="144"/>
                  </a:cubicBezTo>
                  <a:cubicBezTo>
                    <a:pt x="10" y="157"/>
                    <a:pt x="20" y="163"/>
                    <a:pt x="33" y="163"/>
                  </a:cubicBezTo>
                  <a:cubicBezTo>
                    <a:pt x="37" y="163"/>
                    <a:pt x="40" y="163"/>
                    <a:pt x="46" y="160"/>
                  </a:cubicBezTo>
                  <a:lnTo>
                    <a:pt x="285" y="59"/>
                  </a:lnTo>
                  <a:cubicBezTo>
                    <a:pt x="298" y="56"/>
                    <a:pt x="304" y="46"/>
                    <a:pt x="304" y="33"/>
                  </a:cubicBezTo>
                  <a:cubicBezTo>
                    <a:pt x="304" y="29"/>
                    <a:pt x="304" y="23"/>
                    <a:pt x="301" y="20"/>
                  </a:cubicBezTo>
                  <a:cubicBezTo>
                    <a:pt x="296" y="8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54"/>
            <p:cNvSpPr/>
            <p:nvPr/>
          </p:nvSpPr>
          <p:spPr>
            <a:xfrm flipH="1">
              <a:off x="-1528242" y="3855019"/>
              <a:ext cx="16918" cy="3800"/>
            </a:xfrm>
            <a:custGeom>
              <a:avLst/>
              <a:gdLst/>
              <a:ahLst/>
              <a:cxnLst/>
              <a:rect l="l" t="t" r="r" b="b"/>
              <a:pathLst>
                <a:path w="138" h="31" extrusionOk="0">
                  <a:moveTo>
                    <a:pt x="137" y="30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54"/>
            <p:cNvSpPr/>
            <p:nvPr/>
          </p:nvSpPr>
          <p:spPr>
            <a:xfrm flipH="1">
              <a:off x="-1533023" y="3851341"/>
              <a:ext cx="25377" cy="11033"/>
            </a:xfrm>
            <a:custGeom>
              <a:avLst/>
              <a:gdLst/>
              <a:ahLst/>
              <a:cxnLst/>
              <a:rect l="l" t="t" r="r" b="b"/>
              <a:pathLst>
                <a:path w="207" h="90" extrusionOk="0">
                  <a:moveTo>
                    <a:pt x="31" y="1"/>
                  </a:moveTo>
                  <a:cubicBezTo>
                    <a:pt x="17" y="1"/>
                    <a:pt x="4" y="10"/>
                    <a:pt x="1" y="24"/>
                  </a:cubicBezTo>
                  <a:cubicBezTo>
                    <a:pt x="1" y="27"/>
                    <a:pt x="1" y="27"/>
                    <a:pt x="1" y="31"/>
                  </a:cubicBezTo>
                  <a:cubicBezTo>
                    <a:pt x="1" y="44"/>
                    <a:pt x="11" y="57"/>
                    <a:pt x="27" y="60"/>
                  </a:cubicBezTo>
                  <a:lnTo>
                    <a:pt x="161" y="89"/>
                  </a:lnTo>
                  <a:lnTo>
                    <a:pt x="167" y="89"/>
                  </a:lnTo>
                  <a:cubicBezTo>
                    <a:pt x="203" y="89"/>
                    <a:pt x="207" y="37"/>
                    <a:pt x="171" y="27"/>
                  </a:cubicBezTo>
                  <a:lnTo>
                    <a:pt x="37" y="1"/>
                  </a:ln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54"/>
            <p:cNvSpPr/>
            <p:nvPr/>
          </p:nvSpPr>
          <p:spPr>
            <a:xfrm flipH="1">
              <a:off x="-2472204" y="3558958"/>
              <a:ext cx="23415" cy="9685"/>
            </a:xfrm>
            <a:custGeom>
              <a:avLst/>
              <a:gdLst/>
              <a:ahLst/>
              <a:cxnLst/>
              <a:rect l="l" t="t" r="r" b="b"/>
              <a:pathLst>
                <a:path w="191" h="79" extrusionOk="0">
                  <a:moveTo>
                    <a:pt x="190" y="0"/>
                  </a:moveTo>
                  <a:lnTo>
                    <a:pt x="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54"/>
            <p:cNvSpPr/>
            <p:nvPr/>
          </p:nvSpPr>
          <p:spPr>
            <a:xfrm flipH="1">
              <a:off x="-2475759" y="3555035"/>
              <a:ext cx="30893" cy="17653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219" y="0"/>
                  </a:moveTo>
                  <a:cubicBezTo>
                    <a:pt x="215" y="0"/>
                    <a:pt x="210" y="1"/>
                    <a:pt x="206" y="3"/>
                  </a:cubicBezTo>
                  <a:lnTo>
                    <a:pt x="20" y="85"/>
                  </a:lnTo>
                  <a:cubicBezTo>
                    <a:pt x="10" y="88"/>
                    <a:pt x="0" y="98"/>
                    <a:pt x="0" y="111"/>
                  </a:cubicBezTo>
                  <a:cubicBezTo>
                    <a:pt x="0" y="114"/>
                    <a:pt x="4" y="120"/>
                    <a:pt x="4" y="124"/>
                  </a:cubicBezTo>
                  <a:cubicBezTo>
                    <a:pt x="7" y="133"/>
                    <a:pt x="20" y="143"/>
                    <a:pt x="33" y="143"/>
                  </a:cubicBezTo>
                  <a:cubicBezTo>
                    <a:pt x="36" y="143"/>
                    <a:pt x="40" y="140"/>
                    <a:pt x="46" y="140"/>
                  </a:cubicBezTo>
                  <a:lnTo>
                    <a:pt x="232" y="62"/>
                  </a:lnTo>
                  <a:cubicBezTo>
                    <a:pt x="242" y="55"/>
                    <a:pt x="252" y="45"/>
                    <a:pt x="252" y="32"/>
                  </a:cubicBezTo>
                  <a:cubicBezTo>
                    <a:pt x="248" y="29"/>
                    <a:pt x="248" y="26"/>
                    <a:pt x="248" y="19"/>
                  </a:cubicBezTo>
                  <a:cubicBezTo>
                    <a:pt x="244" y="7"/>
                    <a:pt x="232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54"/>
            <p:cNvSpPr/>
            <p:nvPr/>
          </p:nvSpPr>
          <p:spPr>
            <a:xfrm flipH="1">
              <a:off x="-2260855" y="3647347"/>
              <a:ext cx="74904" cy="30893"/>
            </a:xfrm>
            <a:custGeom>
              <a:avLst/>
              <a:gdLst/>
              <a:ahLst/>
              <a:cxnLst/>
              <a:rect l="l" t="t" r="r" b="b"/>
              <a:pathLst>
                <a:path w="611" h="252" extrusionOk="0">
                  <a:moveTo>
                    <a:pt x="61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54"/>
            <p:cNvSpPr/>
            <p:nvPr/>
          </p:nvSpPr>
          <p:spPr>
            <a:xfrm flipH="1">
              <a:off x="-2266984" y="3643179"/>
              <a:ext cx="85079" cy="39107"/>
            </a:xfrm>
            <a:custGeom>
              <a:avLst/>
              <a:gdLst/>
              <a:ahLst/>
              <a:cxnLst/>
              <a:rect l="l" t="t" r="r" b="b"/>
              <a:pathLst>
                <a:path w="694" h="319" extrusionOk="0">
                  <a:moveTo>
                    <a:pt x="650" y="0"/>
                  </a:moveTo>
                  <a:cubicBezTo>
                    <a:pt x="645" y="0"/>
                    <a:pt x="640" y="2"/>
                    <a:pt x="634" y="5"/>
                  </a:cubicBezTo>
                  <a:lnTo>
                    <a:pt x="20" y="260"/>
                  </a:lnTo>
                  <a:cubicBezTo>
                    <a:pt x="7" y="263"/>
                    <a:pt x="1" y="276"/>
                    <a:pt x="1" y="286"/>
                  </a:cubicBezTo>
                  <a:cubicBezTo>
                    <a:pt x="1" y="293"/>
                    <a:pt x="1" y="296"/>
                    <a:pt x="4" y="299"/>
                  </a:cubicBezTo>
                  <a:cubicBezTo>
                    <a:pt x="7" y="309"/>
                    <a:pt x="20" y="319"/>
                    <a:pt x="34" y="319"/>
                  </a:cubicBezTo>
                  <a:cubicBezTo>
                    <a:pt x="37" y="319"/>
                    <a:pt x="40" y="315"/>
                    <a:pt x="43" y="315"/>
                  </a:cubicBezTo>
                  <a:cubicBezTo>
                    <a:pt x="252" y="230"/>
                    <a:pt x="458" y="142"/>
                    <a:pt x="657" y="61"/>
                  </a:cubicBezTo>
                  <a:cubicBezTo>
                    <a:pt x="693" y="50"/>
                    <a:pt x="679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54"/>
            <p:cNvSpPr/>
            <p:nvPr/>
          </p:nvSpPr>
          <p:spPr>
            <a:xfrm flipH="1">
              <a:off x="-1757490" y="3848644"/>
              <a:ext cx="203013" cy="30526"/>
            </a:xfrm>
            <a:custGeom>
              <a:avLst/>
              <a:gdLst/>
              <a:ahLst/>
              <a:cxnLst/>
              <a:rect l="l" t="t" r="r" b="b"/>
              <a:pathLst>
                <a:path w="1656" h="249" extrusionOk="0">
                  <a:moveTo>
                    <a:pt x="1" y="121"/>
                  </a:moveTo>
                  <a:cubicBezTo>
                    <a:pt x="317" y="183"/>
                    <a:pt x="637" y="235"/>
                    <a:pt x="833" y="245"/>
                  </a:cubicBezTo>
                  <a:cubicBezTo>
                    <a:pt x="925" y="249"/>
                    <a:pt x="1225" y="154"/>
                    <a:pt x="1656" y="0"/>
                  </a:cubicBezTo>
                  <a:cubicBezTo>
                    <a:pt x="1225" y="154"/>
                    <a:pt x="925" y="249"/>
                    <a:pt x="833" y="245"/>
                  </a:cubicBezTo>
                  <a:cubicBezTo>
                    <a:pt x="637" y="235"/>
                    <a:pt x="317" y="183"/>
                    <a:pt x="1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54"/>
            <p:cNvSpPr/>
            <p:nvPr/>
          </p:nvSpPr>
          <p:spPr>
            <a:xfrm flipH="1">
              <a:off x="-1763007" y="3844353"/>
              <a:ext cx="212085" cy="38004"/>
            </a:xfrm>
            <a:custGeom>
              <a:avLst/>
              <a:gdLst/>
              <a:ahLst/>
              <a:cxnLst/>
              <a:rect l="l" t="t" r="r" b="b"/>
              <a:pathLst>
                <a:path w="1730" h="310" extrusionOk="0">
                  <a:moveTo>
                    <a:pt x="1683" y="1"/>
                  </a:moveTo>
                  <a:cubicBezTo>
                    <a:pt x="1679" y="1"/>
                    <a:pt x="1676" y="2"/>
                    <a:pt x="1672" y="3"/>
                  </a:cubicBezTo>
                  <a:cubicBezTo>
                    <a:pt x="1124" y="204"/>
                    <a:pt x="932" y="248"/>
                    <a:pt x="869" y="248"/>
                  </a:cubicBezTo>
                  <a:cubicBezTo>
                    <a:pt x="866" y="248"/>
                    <a:pt x="864" y="248"/>
                    <a:pt x="862" y="248"/>
                  </a:cubicBezTo>
                  <a:cubicBezTo>
                    <a:pt x="663" y="235"/>
                    <a:pt x="467" y="208"/>
                    <a:pt x="271" y="173"/>
                  </a:cubicBezTo>
                  <a:cubicBezTo>
                    <a:pt x="200" y="159"/>
                    <a:pt x="118" y="143"/>
                    <a:pt x="36" y="127"/>
                  </a:cubicBezTo>
                  <a:cubicBezTo>
                    <a:pt x="35" y="126"/>
                    <a:pt x="33" y="126"/>
                    <a:pt x="31" y="126"/>
                  </a:cubicBezTo>
                  <a:cubicBezTo>
                    <a:pt x="17" y="126"/>
                    <a:pt x="3" y="138"/>
                    <a:pt x="0" y="153"/>
                  </a:cubicBezTo>
                  <a:cubicBezTo>
                    <a:pt x="0" y="153"/>
                    <a:pt x="0" y="156"/>
                    <a:pt x="0" y="159"/>
                  </a:cubicBezTo>
                  <a:cubicBezTo>
                    <a:pt x="0" y="173"/>
                    <a:pt x="10" y="186"/>
                    <a:pt x="27" y="189"/>
                  </a:cubicBezTo>
                  <a:cubicBezTo>
                    <a:pt x="415" y="261"/>
                    <a:pt x="692" y="303"/>
                    <a:pt x="862" y="310"/>
                  </a:cubicBezTo>
                  <a:lnTo>
                    <a:pt x="869" y="310"/>
                  </a:lnTo>
                  <a:cubicBezTo>
                    <a:pt x="963" y="310"/>
                    <a:pt x="1234" y="228"/>
                    <a:pt x="1695" y="62"/>
                  </a:cubicBezTo>
                  <a:cubicBezTo>
                    <a:pt x="1730" y="50"/>
                    <a:pt x="1715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54"/>
            <p:cNvSpPr/>
            <p:nvPr/>
          </p:nvSpPr>
          <p:spPr>
            <a:xfrm flipH="1">
              <a:off x="-1637472" y="2865085"/>
              <a:ext cx="1222983" cy="757867"/>
            </a:xfrm>
            <a:custGeom>
              <a:avLst/>
              <a:gdLst/>
              <a:ahLst/>
              <a:cxnLst/>
              <a:rect l="l" t="t" r="r" b="b"/>
              <a:pathLst>
                <a:path w="9976" h="6182" extrusionOk="0">
                  <a:moveTo>
                    <a:pt x="5997" y="0"/>
                  </a:moveTo>
                  <a:cubicBezTo>
                    <a:pt x="5997" y="0"/>
                    <a:pt x="1545" y="428"/>
                    <a:pt x="536" y="1277"/>
                  </a:cubicBezTo>
                  <a:cubicBezTo>
                    <a:pt x="1" y="2324"/>
                    <a:pt x="226" y="3891"/>
                    <a:pt x="575" y="4169"/>
                  </a:cubicBezTo>
                  <a:cubicBezTo>
                    <a:pt x="944" y="4459"/>
                    <a:pt x="1545" y="4678"/>
                    <a:pt x="2321" y="4913"/>
                  </a:cubicBezTo>
                  <a:cubicBezTo>
                    <a:pt x="3098" y="5151"/>
                    <a:pt x="8216" y="6039"/>
                    <a:pt x="8216" y="6039"/>
                  </a:cubicBezTo>
                  <a:cubicBezTo>
                    <a:pt x="8216" y="6039"/>
                    <a:pt x="8526" y="6181"/>
                    <a:pt x="8871" y="6181"/>
                  </a:cubicBezTo>
                  <a:cubicBezTo>
                    <a:pt x="8943" y="6181"/>
                    <a:pt x="9018" y="6175"/>
                    <a:pt x="9091" y="6160"/>
                  </a:cubicBezTo>
                  <a:cubicBezTo>
                    <a:pt x="9166" y="6127"/>
                    <a:pt x="9244" y="6098"/>
                    <a:pt x="9326" y="6072"/>
                  </a:cubicBezTo>
                  <a:cubicBezTo>
                    <a:pt x="9577" y="5931"/>
                    <a:pt x="9780" y="5628"/>
                    <a:pt x="9806" y="5027"/>
                  </a:cubicBezTo>
                  <a:cubicBezTo>
                    <a:pt x="9829" y="4433"/>
                    <a:pt x="9881" y="3023"/>
                    <a:pt x="9917" y="2246"/>
                  </a:cubicBezTo>
                  <a:cubicBezTo>
                    <a:pt x="9917" y="2246"/>
                    <a:pt x="9962" y="1414"/>
                    <a:pt x="9976" y="1375"/>
                  </a:cubicBezTo>
                  <a:lnTo>
                    <a:pt x="8108" y="138"/>
                  </a:lnTo>
                  <a:cubicBezTo>
                    <a:pt x="8050" y="138"/>
                    <a:pt x="6059" y="4"/>
                    <a:pt x="599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54"/>
            <p:cNvSpPr/>
            <p:nvPr/>
          </p:nvSpPr>
          <p:spPr>
            <a:xfrm flipH="1">
              <a:off x="-2552993" y="2132717"/>
              <a:ext cx="1169287" cy="585257"/>
            </a:xfrm>
            <a:custGeom>
              <a:avLst/>
              <a:gdLst/>
              <a:ahLst/>
              <a:cxnLst/>
              <a:rect l="l" t="t" r="r" b="b"/>
              <a:pathLst>
                <a:path w="9538" h="4774" extrusionOk="0">
                  <a:moveTo>
                    <a:pt x="143" y="0"/>
                  </a:moveTo>
                  <a:cubicBezTo>
                    <a:pt x="124" y="0"/>
                    <a:pt x="108" y="1"/>
                    <a:pt x="95" y="1"/>
                  </a:cubicBezTo>
                  <a:cubicBezTo>
                    <a:pt x="59" y="5"/>
                    <a:pt x="26" y="18"/>
                    <a:pt x="0" y="44"/>
                  </a:cubicBezTo>
                  <a:cubicBezTo>
                    <a:pt x="2024" y="213"/>
                    <a:pt x="6306" y="687"/>
                    <a:pt x="7139" y="821"/>
                  </a:cubicBezTo>
                  <a:cubicBezTo>
                    <a:pt x="8180" y="987"/>
                    <a:pt x="8431" y="1245"/>
                    <a:pt x="8314" y="1947"/>
                  </a:cubicBezTo>
                  <a:cubicBezTo>
                    <a:pt x="8209" y="2570"/>
                    <a:pt x="8007" y="4382"/>
                    <a:pt x="7964" y="4773"/>
                  </a:cubicBezTo>
                  <a:cubicBezTo>
                    <a:pt x="8356" y="4724"/>
                    <a:pt x="8715" y="4679"/>
                    <a:pt x="9006" y="4643"/>
                  </a:cubicBezTo>
                  <a:lnTo>
                    <a:pt x="9041" y="4649"/>
                  </a:lnTo>
                  <a:lnTo>
                    <a:pt x="9074" y="4636"/>
                  </a:lnTo>
                  <a:cubicBezTo>
                    <a:pt x="9074" y="4636"/>
                    <a:pt x="9306" y="2547"/>
                    <a:pt x="9423" y="1881"/>
                  </a:cubicBezTo>
                  <a:cubicBezTo>
                    <a:pt x="9538" y="1219"/>
                    <a:pt x="9286" y="974"/>
                    <a:pt x="8245" y="814"/>
                  </a:cubicBezTo>
                  <a:cubicBezTo>
                    <a:pt x="7226" y="657"/>
                    <a:pt x="1007" y="0"/>
                    <a:pt x="143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80" name="Google Shape;1780;p54"/>
            <p:cNvGrpSpPr/>
            <p:nvPr/>
          </p:nvGrpSpPr>
          <p:grpSpPr>
            <a:xfrm>
              <a:off x="-1488639" y="2532127"/>
              <a:ext cx="678594" cy="525732"/>
              <a:chOff x="-1753441" y="823246"/>
              <a:chExt cx="833449" cy="645703"/>
            </a:xfrm>
          </p:grpSpPr>
          <p:sp>
            <p:nvSpPr>
              <p:cNvPr id="1781" name="Google Shape;1781;p54"/>
              <p:cNvSpPr/>
              <p:nvPr/>
            </p:nvSpPr>
            <p:spPr>
              <a:xfrm flipH="1">
                <a:off x="-1750433" y="842870"/>
                <a:ext cx="830442" cy="617498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5037" extrusionOk="0">
                    <a:moveTo>
                      <a:pt x="6557" y="1"/>
                    </a:moveTo>
                    <a:cubicBezTo>
                      <a:pt x="6466" y="1"/>
                      <a:pt x="6369" y="93"/>
                      <a:pt x="6369" y="93"/>
                    </a:cubicBezTo>
                    <a:cubicBezTo>
                      <a:pt x="6369" y="93"/>
                      <a:pt x="5911" y="71"/>
                      <a:pt x="5245" y="71"/>
                    </a:cubicBezTo>
                    <a:cubicBezTo>
                      <a:pt x="3715" y="71"/>
                      <a:pt x="1082" y="187"/>
                      <a:pt x="343" y="948"/>
                    </a:cubicBezTo>
                    <a:cubicBezTo>
                      <a:pt x="343" y="948"/>
                      <a:pt x="282" y="878"/>
                      <a:pt x="230" y="878"/>
                    </a:cubicBezTo>
                    <a:cubicBezTo>
                      <a:pt x="197" y="878"/>
                      <a:pt x="168" y="906"/>
                      <a:pt x="161" y="997"/>
                    </a:cubicBezTo>
                    <a:cubicBezTo>
                      <a:pt x="151" y="1138"/>
                      <a:pt x="190" y="1278"/>
                      <a:pt x="275" y="1392"/>
                    </a:cubicBezTo>
                    <a:cubicBezTo>
                      <a:pt x="275" y="1392"/>
                      <a:pt x="1" y="3475"/>
                      <a:pt x="595" y="4689"/>
                    </a:cubicBezTo>
                    <a:cubicBezTo>
                      <a:pt x="595" y="4689"/>
                      <a:pt x="530" y="4927"/>
                      <a:pt x="660" y="5015"/>
                    </a:cubicBezTo>
                    <a:cubicBezTo>
                      <a:pt x="682" y="5030"/>
                      <a:pt x="705" y="5037"/>
                      <a:pt x="727" y="5037"/>
                    </a:cubicBezTo>
                    <a:cubicBezTo>
                      <a:pt x="841" y="5037"/>
                      <a:pt x="951" y="4875"/>
                      <a:pt x="951" y="4875"/>
                    </a:cubicBezTo>
                    <a:cubicBezTo>
                      <a:pt x="951" y="4875"/>
                      <a:pt x="3366" y="4735"/>
                      <a:pt x="4518" y="4542"/>
                    </a:cubicBezTo>
                    <a:cubicBezTo>
                      <a:pt x="4518" y="4542"/>
                      <a:pt x="4959" y="4580"/>
                      <a:pt x="5407" y="4580"/>
                    </a:cubicBezTo>
                    <a:cubicBezTo>
                      <a:pt x="5688" y="4580"/>
                      <a:pt x="5973" y="4565"/>
                      <a:pt x="6153" y="4516"/>
                    </a:cubicBezTo>
                    <a:cubicBezTo>
                      <a:pt x="6153" y="4516"/>
                      <a:pt x="6371" y="4664"/>
                      <a:pt x="6504" y="4664"/>
                    </a:cubicBezTo>
                    <a:cubicBezTo>
                      <a:pt x="6566" y="4664"/>
                      <a:pt x="6609" y="4632"/>
                      <a:pt x="6604" y="4539"/>
                    </a:cubicBezTo>
                    <a:cubicBezTo>
                      <a:pt x="6584" y="4245"/>
                      <a:pt x="6424" y="4134"/>
                      <a:pt x="6424" y="4134"/>
                    </a:cubicBezTo>
                    <a:cubicBezTo>
                      <a:pt x="6424" y="4134"/>
                      <a:pt x="6774" y="2747"/>
                      <a:pt x="6620" y="1572"/>
                    </a:cubicBezTo>
                    <a:cubicBezTo>
                      <a:pt x="6480" y="504"/>
                      <a:pt x="6506" y="501"/>
                      <a:pt x="6506" y="501"/>
                    </a:cubicBezTo>
                    <a:cubicBezTo>
                      <a:pt x="6506" y="501"/>
                      <a:pt x="6757" y="233"/>
                      <a:pt x="6663" y="67"/>
                    </a:cubicBezTo>
                    <a:cubicBezTo>
                      <a:pt x="6634" y="18"/>
                      <a:pt x="6596" y="1"/>
                      <a:pt x="6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 flipH="1">
                <a:off x="-1750621" y="823246"/>
                <a:ext cx="830442" cy="643978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5253" extrusionOk="0">
                    <a:moveTo>
                      <a:pt x="6369" y="239"/>
                    </a:moveTo>
                    <a:cubicBezTo>
                      <a:pt x="6369" y="239"/>
                      <a:pt x="1404" y="1"/>
                      <a:pt x="343" y="1094"/>
                    </a:cubicBezTo>
                    <a:cubicBezTo>
                      <a:pt x="343" y="1094"/>
                      <a:pt x="180" y="908"/>
                      <a:pt x="161" y="1143"/>
                    </a:cubicBezTo>
                    <a:cubicBezTo>
                      <a:pt x="151" y="1284"/>
                      <a:pt x="190" y="1424"/>
                      <a:pt x="275" y="1538"/>
                    </a:cubicBezTo>
                    <a:cubicBezTo>
                      <a:pt x="275" y="1538"/>
                      <a:pt x="1" y="3621"/>
                      <a:pt x="595" y="4835"/>
                    </a:cubicBezTo>
                    <a:cubicBezTo>
                      <a:pt x="595" y="4835"/>
                      <a:pt x="530" y="5073"/>
                      <a:pt x="660" y="5161"/>
                    </a:cubicBezTo>
                    <a:cubicBezTo>
                      <a:pt x="794" y="5253"/>
                      <a:pt x="951" y="5021"/>
                      <a:pt x="951" y="5021"/>
                    </a:cubicBezTo>
                    <a:cubicBezTo>
                      <a:pt x="951" y="5021"/>
                      <a:pt x="3366" y="4881"/>
                      <a:pt x="4518" y="4688"/>
                    </a:cubicBezTo>
                    <a:cubicBezTo>
                      <a:pt x="4518" y="4688"/>
                      <a:pt x="5687" y="4789"/>
                      <a:pt x="6153" y="4662"/>
                    </a:cubicBezTo>
                    <a:cubicBezTo>
                      <a:pt x="6153" y="4662"/>
                      <a:pt x="6620" y="4978"/>
                      <a:pt x="6604" y="4685"/>
                    </a:cubicBezTo>
                    <a:cubicBezTo>
                      <a:pt x="6584" y="4391"/>
                      <a:pt x="6424" y="4280"/>
                      <a:pt x="6424" y="4280"/>
                    </a:cubicBezTo>
                    <a:cubicBezTo>
                      <a:pt x="6424" y="4280"/>
                      <a:pt x="6774" y="2893"/>
                      <a:pt x="6620" y="1718"/>
                    </a:cubicBezTo>
                    <a:cubicBezTo>
                      <a:pt x="6480" y="650"/>
                      <a:pt x="6506" y="647"/>
                      <a:pt x="6506" y="647"/>
                    </a:cubicBezTo>
                    <a:cubicBezTo>
                      <a:pt x="6506" y="647"/>
                      <a:pt x="6757" y="379"/>
                      <a:pt x="6663" y="213"/>
                    </a:cubicBezTo>
                    <a:cubicBezTo>
                      <a:pt x="6568" y="50"/>
                      <a:pt x="6369" y="239"/>
                      <a:pt x="6369" y="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35000">
                    <a:schemeClr val="accent1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 flipH="1">
                <a:off x="-1753441" y="837467"/>
                <a:ext cx="833261" cy="624977"/>
              </a:xfrm>
              <a:custGeom>
                <a:avLst/>
                <a:gdLst/>
                <a:ahLst/>
                <a:cxnLst/>
                <a:rect l="l" t="t" r="r" b="b"/>
                <a:pathLst>
                  <a:path w="6797" h="5098" extrusionOk="0">
                    <a:moveTo>
                      <a:pt x="6558" y="63"/>
                    </a:moveTo>
                    <a:cubicBezTo>
                      <a:pt x="6562" y="63"/>
                      <a:pt x="6567" y="64"/>
                      <a:pt x="6571" y="64"/>
                    </a:cubicBezTo>
                    <a:cubicBezTo>
                      <a:pt x="6601" y="68"/>
                      <a:pt x="6623" y="87"/>
                      <a:pt x="6637" y="113"/>
                    </a:cubicBezTo>
                    <a:cubicBezTo>
                      <a:pt x="6705" y="234"/>
                      <a:pt x="6548" y="440"/>
                      <a:pt x="6483" y="511"/>
                    </a:cubicBezTo>
                    <a:lnTo>
                      <a:pt x="6480" y="515"/>
                    </a:lnTo>
                    <a:cubicBezTo>
                      <a:pt x="6470" y="528"/>
                      <a:pt x="6450" y="551"/>
                      <a:pt x="6591" y="1608"/>
                    </a:cubicBezTo>
                    <a:cubicBezTo>
                      <a:pt x="6741" y="2760"/>
                      <a:pt x="6398" y="4141"/>
                      <a:pt x="6395" y="4157"/>
                    </a:cubicBezTo>
                    <a:cubicBezTo>
                      <a:pt x="6392" y="4167"/>
                      <a:pt x="6395" y="4180"/>
                      <a:pt x="6408" y="4190"/>
                    </a:cubicBezTo>
                    <a:cubicBezTo>
                      <a:pt x="6411" y="4193"/>
                      <a:pt x="6558" y="4298"/>
                      <a:pt x="6571" y="4572"/>
                    </a:cubicBezTo>
                    <a:cubicBezTo>
                      <a:pt x="6575" y="4611"/>
                      <a:pt x="6565" y="4640"/>
                      <a:pt x="6545" y="4654"/>
                    </a:cubicBezTo>
                    <a:cubicBezTo>
                      <a:pt x="6534" y="4660"/>
                      <a:pt x="6520" y="4662"/>
                      <a:pt x="6504" y="4662"/>
                    </a:cubicBezTo>
                    <a:cubicBezTo>
                      <a:pt x="6415" y="4662"/>
                      <a:pt x="6261" y="4580"/>
                      <a:pt x="6170" y="4520"/>
                    </a:cubicBezTo>
                    <a:cubicBezTo>
                      <a:pt x="6166" y="4516"/>
                      <a:pt x="6161" y="4514"/>
                      <a:pt x="6156" y="4514"/>
                    </a:cubicBezTo>
                    <a:cubicBezTo>
                      <a:pt x="6153" y="4514"/>
                      <a:pt x="6150" y="4515"/>
                      <a:pt x="6147" y="4516"/>
                    </a:cubicBezTo>
                    <a:cubicBezTo>
                      <a:pt x="5972" y="4564"/>
                      <a:pt x="5697" y="4578"/>
                      <a:pt x="5422" y="4578"/>
                    </a:cubicBezTo>
                    <a:cubicBezTo>
                      <a:pt x="4974" y="4578"/>
                      <a:pt x="4526" y="4539"/>
                      <a:pt x="4518" y="4539"/>
                    </a:cubicBezTo>
                    <a:lnTo>
                      <a:pt x="4512" y="4539"/>
                    </a:lnTo>
                    <a:cubicBezTo>
                      <a:pt x="3376" y="4729"/>
                      <a:pt x="973" y="4872"/>
                      <a:pt x="947" y="4872"/>
                    </a:cubicBezTo>
                    <a:cubicBezTo>
                      <a:pt x="938" y="4875"/>
                      <a:pt x="931" y="4879"/>
                      <a:pt x="924" y="4889"/>
                    </a:cubicBezTo>
                    <a:cubicBezTo>
                      <a:pt x="924" y="4889"/>
                      <a:pt x="821" y="5035"/>
                      <a:pt x="726" y="5035"/>
                    </a:cubicBezTo>
                    <a:cubicBezTo>
                      <a:pt x="709" y="5035"/>
                      <a:pt x="692" y="5030"/>
                      <a:pt x="676" y="5019"/>
                    </a:cubicBezTo>
                    <a:cubicBezTo>
                      <a:pt x="565" y="4944"/>
                      <a:pt x="621" y="4725"/>
                      <a:pt x="621" y="4725"/>
                    </a:cubicBezTo>
                    <a:cubicBezTo>
                      <a:pt x="624" y="4719"/>
                      <a:pt x="624" y="4712"/>
                      <a:pt x="621" y="4706"/>
                    </a:cubicBezTo>
                    <a:cubicBezTo>
                      <a:pt x="40" y="3514"/>
                      <a:pt x="301" y="1448"/>
                      <a:pt x="304" y="1425"/>
                    </a:cubicBezTo>
                    <a:cubicBezTo>
                      <a:pt x="304" y="1419"/>
                      <a:pt x="304" y="1409"/>
                      <a:pt x="298" y="1403"/>
                    </a:cubicBezTo>
                    <a:cubicBezTo>
                      <a:pt x="219" y="1295"/>
                      <a:pt x="184" y="1161"/>
                      <a:pt x="193" y="1027"/>
                    </a:cubicBezTo>
                    <a:cubicBezTo>
                      <a:pt x="197" y="968"/>
                      <a:pt x="213" y="942"/>
                      <a:pt x="223" y="939"/>
                    </a:cubicBezTo>
                    <a:lnTo>
                      <a:pt x="229" y="939"/>
                    </a:lnTo>
                    <a:cubicBezTo>
                      <a:pt x="265" y="949"/>
                      <a:pt x="295" y="972"/>
                      <a:pt x="317" y="1001"/>
                    </a:cubicBezTo>
                    <a:cubicBezTo>
                      <a:pt x="324" y="1008"/>
                      <a:pt x="330" y="1011"/>
                      <a:pt x="340" y="1011"/>
                    </a:cubicBezTo>
                    <a:cubicBezTo>
                      <a:pt x="347" y="1011"/>
                      <a:pt x="357" y="1008"/>
                      <a:pt x="363" y="1001"/>
                    </a:cubicBezTo>
                    <a:cubicBezTo>
                      <a:pt x="1093" y="248"/>
                      <a:pt x="3741" y="135"/>
                      <a:pt x="5265" y="135"/>
                    </a:cubicBezTo>
                    <a:cubicBezTo>
                      <a:pt x="5908" y="135"/>
                      <a:pt x="6351" y="155"/>
                      <a:pt x="6366" y="156"/>
                    </a:cubicBezTo>
                    <a:cubicBezTo>
                      <a:pt x="6375" y="156"/>
                      <a:pt x="6382" y="152"/>
                      <a:pt x="6388" y="149"/>
                    </a:cubicBezTo>
                    <a:cubicBezTo>
                      <a:pt x="6416" y="122"/>
                      <a:pt x="6494" y="63"/>
                      <a:pt x="6558" y="63"/>
                    </a:cubicBezTo>
                    <a:close/>
                    <a:moveTo>
                      <a:pt x="6559" y="1"/>
                    </a:moveTo>
                    <a:cubicBezTo>
                      <a:pt x="6475" y="1"/>
                      <a:pt x="6389" y="67"/>
                      <a:pt x="6359" y="94"/>
                    </a:cubicBezTo>
                    <a:cubicBezTo>
                      <a:pt x="6264" y="89"/>
                      <a:pt x="5820" y="70"/>
                      <a:pt x="5210" y="70"/>
                    </a:cubicBezTo>
                    <a:cubicBezTo>
                      <a:pt x="3684" y="70"/>
                      <a:pt x="1117" y="188"/>
                      <a:pt x="343" y="936"/>
                    </a:cubicBezTo>
                    <a:cubicBezTo>
                      <a:pt x="316" y="911"/>
                      <a:pt x="272" y="877"/>
                      <a:pt x="229" y="877"/>
                    </a:cubicBezTo>
                    <a:cubicBezTo>
                      <a:pt x="222" y="877"/>
                      <a:pt x="214" y="878"/>
                      <a:pt x="206" y="880"/>
                    </a:cubicBezTo>
                    <a:cubicBezTo>
                      <a:pt x="161" y="897"/>
                      <a:pt x="138" y="942"/>
                      <a:pt x="131" y="1024"/>
                    </a:cubicBezTo>
                    <a:cubicBezTo>
                      <a:pt x="122" y="1168"/>
                      <a:pt x="161" y="1311"/>
                      <a:pt x="242" y="1432"/>
                    </a:cubicBezTo>
                    <a:cubicBezTo>
                      <a:pt x="223" y="1608"/>
                      <a:pt x="1" y="3563"/>
                      <a:pt x="562" y="4722"/>
                    </a:cubicBezTo>
                    <a:cubicBezTo>
                      <a:pt x="549" y="4774"/>
                      <a:pt x="513" y="4980"/>
                      <a:pt x="644" y="5071"/>
                    </a:cubicBezTo>
                    <a:cubicBezTo>
                      <a:pt x="667" y="5088"/>
                      <a:pt x="696" y="5097"/>
                      <a:pt x="729" y="5097"/>
                    </a:cubicBezTo>
                    <a:cubicBezTo>
                      <a:pt x="836" y="5097"/>
                      <a:pt x="938" y="4977"/>
                      <a:pt x="970" y="4934"/>
                    </a:cubicBezTo>
                    <a:cubicBezTo>
                      <a:pt x="1173" y="4924"/>
                      <a:pt x="3425" y="4784"/>
                      <a:pt x="4521" y="4601"/>
                    </a:cubicBezTo>
                    <a:cubicBezTo>
                      <a:pt x="4573" y="4607"/>
                      <a:pt x="4983" y="4641"/>
                      <a:pt x="5404" y="4641"/>
                    </a:cubicBezTo>
                    <a:cubicBezTo>
                      <a:pt x="5682" y="4641"/>
                      <a:pt x="5964" y="4627"/>
                      <a:pt x="6150" y="4578"/>
                    </a:cubicBezTo>
                    <a:cubicBezTo>
                      <a:pt x="6201" y="4613"/>
                      <a:pt x="6378" y="4723"/>
                      <a:pt x="6504" y="4723"/>
                    </a:cubicBezTo>
                    <a:cubicBezTo>
                      <a:pt x="6532" y="4723"/>
                      <a:pt x="6557" y="4718"/>
                      <a:pt x="6578" y="4706"/>
                    </a:cubicBezTo>
                    <a:cubicBezTo>
                      <a:pt x="6620" y="4683"/>
                      <a:pt x="6640" y="4634"/>
                      <a:pt x="6637" y="4565"/>
                    </a:cubicBezTo>
                    <a:cubicBezTo>
                      <a:pt x="6620" y="4314"/>
                      <a:pt x="6506" y="4193"/>
                      <a:pt x="6460" y="4151"/>
                    </a:cubicBezTo>
                    <a:cubicBezTo>
                      <a:pt x="6503" y="3981"/>
                      <a:pt x="6796" y="2689"/>
                      <a:pt x="6653" y="1598"/>
                    </a:cubicBezTo>
                    <a:cubicBezTo>
                      <a:pt x="6542" y="746"/>
                      <a:pt x="6535" y="577"/>
                      <a:pt x="6535" y="547"/>
                    </a:cubicBezTo>
                    <a:cubicBezTo>
                      <a:pt x="6578" y="502"/>
                      <a:pt x="6790" y="254"/>
                      <a:pt x="6692" y="84"/>
                    </a:cubicBezTo>
                    <a:cubicBezTo>
                      <a:pt x="6669" y="38"/>
                      <a:pt x="6630" y="9"/>
                      <a:pt x="6581" y="2"/>
                    </a:cubicBezTo>
                    <a:cubicBezTo>
                      <a:pt x="6574" y="1"/>
                      <a:pt x="6567" y="1"/>
                      <a:pt x="6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 flipH="1">
                <a:off x="-1750801" y="830978"/>
                <a:ext cx="788760" cy="637971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5204" extrusionOk="0">
                    <a:moveTo>
                      <a:pt x="6163" y="601"/>
                    </a:moveTo>
                    <a:cubicBezTo>
                      <a:pt x="6163" y="601"/>
                      <a:pt x="6137" y="601"/>
                      <a:pt x="6280" y="1672"/>
                    </a:cubicBezTo>
                    <a:cubicBezTo>
                      <a:pt x="6434" y="2844"/>
                      <a:pt x="6081" y="4231"/>
                      <a:pt x="6081" y="4231"/>
                    </a:cubicBezTo>
                    <a:cubicBezTo>
                      <a:pt x="6081" y="4231"/>
                      <a:pt x="6245" y="4345"/>
                      <a:pt x="6261" y="4636"/>
                    </a:cubicBezTo>
                    <a:cubicBezTo>
                      <a:pt x="6277" y="4929"/>
                      <a:pt x="5814" y="4616"/>
                      <a:pt x="5814" y="4616"/>
                    </a:cubicBezTo>
                    <a:cubicBezTo>
                      <a:pt x="5344" y="4740"/>
                      <a:pt x="4175" y="4642"/>
                      <a:pt x="4175" y="4642"/>
                    </a:cubicBezTo>
                    <a:cubicBezTo>
                      <a:pt x="3026" y="4832"/>
                      <a:pt x="611" y="4975"/>
                      <a:pt x="611" y="4975"/>
                    </a:cubicBezTo>
                    <a:cubicBezTo>
                      <a:pt x="611" y="4975"/>
                      <a:pt x="451" y="5204"/>
                      <a:pt x="320" y="5115"/>
                    </a:cubicBezTo>
                    <a:cubicBezTo>
                      <a:pt x="187" y="5024"/>
                      <a:pt x="252" y="4789"/>
                      <a:pt x="252" y="4789"/>
                    </a:cubicBezTo>
                    <a:cubicBezTo>
                      <a:pt x="138" y="4544"/>
                      <a:pt x="53" y="4286"/>
                      <a:pt x="0" y="4022"/>
                    </a:cubicBezTo>
                    <a:cubicBezTo>
                      <a:pt x="1770" y="4329"/>
                      <a:pt x="2804" y="4120"/>
                      <a:pt x="3875" y="2889"/>
                    </a:cubicBezTo>
                    <a:cubicBezTo>
                      <a:pt x="4678" y="1962"/>
                      <a:pt x="4270" y="578"/>
                      <a:pt x="3712" y="197"/>
                    </a:cubicBezTo>
                    <a:cubicBezTo>
                      <a:pt x="4962" y="141"/>
                      <a:pt x="6029" y="193"/>
                      <a:pt x="6029" y="193"/>
                    </a:cubicBezTo>
                    <a:cubicBezTo>
                      <a:pt x="6029" y="193"/>
                      <a:pt x="6232" y="1"/>
                      <a:pt x="6326" y="167"/>
                    </a:cubicBezTo>
                    <a:cubicBezTo>
                      <a:pt x="6421" y="334"/>
                      <a:pt x="6163" y="601"/>
                      <a:pt x="6163" y="601"/>
                    </a:cubicBezTo>
                    <a:close/>
                  </a:path>
                </a:pathLst>
              </a:custGeom>
              <a:solidFill>
                <a:srgbClr val="FFFFFF">
                  <a:alpha val="3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85" name="Google Shape;1785;p54"/>
          <p:cNvSpPr/>
          <p:nvPr/>
        </p:nvSpPr>
        <p:spPr>
          <a:xfrm>
            <a:off x="1949200" y="3708050"/>
            <a:ext cx="52455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6" name="Google Shape;1786;p54"/>
          <p:cNvSpPr txBox="1"/>
          <p:nvPr>
            <p:ph type="ctrTitle"/>
          </p:nvPr>
        </p:nvSpPr>
        <p:spPr>
          <a:xfrm>
            <a:off x="2429950" y="535000"/>
            <a:ext cx="42840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7" name="Google Shape;1787;p54"/>
          <p:cNvSpPr txBox="1"/>
          <p:nvPr>
            <p:ph type="subTitle" idx="1"/>
          </p:nvPr>
        </p:nvSpPr>
        <p:spPr>
          <a:xfrm>
            <a:off x="2995175" y="1540813"/>
            <a:ext cx="31539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788" name="Google Shape;1788;p54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789" name="Google Shape;1789;p54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0" name="Google Shape;1790;p54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1" name="Google Shape;1791;p54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2" name="Google Shape;1792;p54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3" name="Google Shape;1793;p54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5" name="Google Shape;1835;p54"/>
          <p:cNvSpPr txBox="1"/>
          <p:nvPr/>
        </p:nvSpPr>
        <p:spPr>
          <a:xfrm>
            <a:off x="2331450" y="3759958"/>
            <a:ext cx="4481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  <a:hlinkClick r:id="rId3"/>
              </a:rPr>
              <a:t>Flaticon</a:t>
            </a:r>
            <a:r>
              <a:rPr lang="en-GB" sz="1200" b="1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 </a:t>
            </a:r>
            <a:r>
              <a:rPr lang="en-GB" sz="1200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and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  <a:hlinkClick r:id="rId4"/>
              </a:rPr>
              <a:t>Freepik</a:t>
            </a:r>
            <a:endParaRPr sz="1200" b="1">
              <a:solidFill>
                <a:schemeClr val="dk1"/>
              </a:solidFill>
              <a:latin typeface="Barlow" panose="00000800000000000000"/>
              <a:ea typeface="Barlow" panose="00000800000000000000"/>
              <a:cs typeface="Barlow" panose="00000800000000000000"/>
              <a:sym typeface="Barlow" panose="0000080000000000000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5"/>
          <p:cNvSpPr/>
          <p:nvPr/>
        </p:nvSpPr>
        <p:spPr>
          <a:xfrm>
            <a:off x="2847014" y="4572191"/>
            <a:ext cx="3909083" cy="422283"/>
          </a:xfrm>
          <a:custGeom>
            <a:avLst/>
            <a:gdLst/>
            <a:ahLst/>
            <a:cxnLst/>
            <a:rect l="l" t="t" r="r" b="b"/>
            <a:pathLst>
              <a:path w="122350" h="13217" extrusionOk="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8" name="Google Shape;1838;p55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9" name="Google Shape;1839;p55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0" name="Google Shape;1840;p55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1" name="Google Shape;1841;p55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2" name="Google Shape;1842;p55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3" name="Google Shape;1843;p55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4" name="Google Shape;1844;p55"/>
          <p:cNvSpPr/>
          <p:nvPr/>
        </p:nvSpPr>
        <p:spPr>
          <a:xfrm>
            <a:off x="0" y="0"/>
            <a:ext cx="2389349" cy="4932729"/>
          </a:xfrm>
          <a:custGeom>
            <a:avLst/>
            <a:gdLst/>
            <a:ahLst/>
            <a:cxnLst/>
            <a:rect l="l" t="t" r="r" b="b"/>
            <a:pathLst>
              <a:path w="74784" h="154389" extrusionOk="0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55"/>
          <p:cNvSpPr/>
          <p:nvPr/>
        </p:nvSpPr>
        <p:spPr>
          <a:xfrm>
            <a:off x="658900" y="1573425"/>
            <a:ext cx="668738" cy="3354674"/>
          </a:xfrm>
          <a:custGeom>
            <a:avLst/>
            <a:gdLst/>
            <a:ahLst/>
            <a:cxnLst/>
            <a:rect l="l" t="t" r="r" b="b"/>
            <a:pathLst>
              <a:path w="20515" h="105121" extrusionOk="0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6" name="Google Shape;1846;p55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7" name="Google Shape;1847;p55"/>
          <p:cNvSpPr/>
          <p:nvPr/>
        </p:nvSpPr>
        <p:spPr>
          <a:xfrm>
            <a:off x="1242950" y="-875"/>
            <a:ext cx="2319425" cy="2071300"/>
          </a:xfrm>
          <a:custGeom>
            <a:avLst/>
            <a:gdLst/>
            <a:ahLst/>
            <a:cxnLst/>
            <a:rect l="l" t="t" r="r" b="b"/>
            <a:pathLst>
              <a:path w="92777" h="82852" extrusionOk="0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48" name="Google Shape;1848;p55"/>
          <p:cNvSpPr/>
          <p:nvPr/>
        </p:nvSpPr>
        <p:spPr>
          <a:xfrm>
            <a:off x="1316500" y="-5700"/>
            <a:ext cx="7834400" cy="4492100"/>
          </a:xfrm>
          <a:custGeom>
            <a:avLst/>
            <a:gdLst/>
            <a:ahLst/>
            <a:cxnLst/>
            <a:rect l="l" t="t" r="r" b="b"/>
            <a:pathLst>
              <a:path w="313376" h="179684" extrusionOk="0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849" name="Google Shape;1849;p55"/>
          <p:cNvSpPr/>
          <p:nvPr/>
        </p:nvSpPr>
        <p:spPr>
          <a:xfrm>
            <a:off x="1323975" y="-5700"/>
            <a:ext cx="7826925" cy="4492100"/>
          </a:xfrm>
          <a:custGeom>
            <a:avLst/>
            <a:gdLst/>
            <a:ahLst/>
            <a:cxnLst/>
            <a:rect l="l" t="t" r="r" b="b"/>
            <a:pathLst>
              <a:path w="313077" h="179684" extrusionOk="0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850" name="Google Shape;1850;p55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1" name="Google Shape;1851;p55"/>
          <p:cNvSpPr/>
          <p:nvPr/>
        </p:nvSpPr>
        <p:spPr>
          <a:xfrm>
            <a:off x="3573608" y="4921413"/>
            <a:ext cx="241606" cy="233970"/>
          </a:xfrm>
          <a:custGeom>
            <a:avLst/>
            <a:gdLst/>
            <a:ahLst/>
            <a:cxnLst/>
            <a:rect l="l" t="t" r="r" b="b"/>
            <a:pathLst>
              <a:path w="7562" h="7323" extrusionOk="0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2" name="Google Shape;1852;p55"/>
          <p:cNvSpPr/>
          <p:nvPr/>
        </p:nvSpPr>
        <p:spPr>
          <a:xfrm>
            <a:off x="4032007" y="4481259"/>
            <a:ext cx="237804" cy="230551"/>
          </a:xfrm>
          <a:custGeom>
            <a:avLst/>
            <a:gdLst/>
            <a:ahLst/>
            <a:cxnLst/>
            <a:rect l="l" t="t" r="r" b="b"/>
            <a:pathLst>
              <a:path w="7443" h="7216" extrusionOk="0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3" name="Google Shape;1853;p55"/>
          <p:cNvSpPr/>
          <p:nvPr/>
        </p:nvSpPr>
        <p:spPr>
          <a:xfrm>
            <a:off x="6951326" y="4926334"/>
            <a:ext cx="236654" cy="229050"/>
          </a:xfrm>
          <a:custGeom>
            <a:avLst/>
            <a:gdLst/>
            <a:ahLst/>
            <a:cxnLst/>
            <a:rect l="l" t="t" r="r" b="b"/>
            <a:pathLst>
              <a:path w="7407" h="7169" extrusionOk="0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4" name="Google Shape;1854;p55"/>
          <p:cNvSpPr/>
          <p:nvPr/>
        </p:nvSpPr>
        <p:spPr>
          <a:xfrm>
            <a:off x="6491393" y="4481259"/>
            <a:ext cx="238187" cy="230551"/>
          </a:xfrm>
          <a:custGeom>
            <a:avLst/>
            <a:gdLst/>
            <a:ahLst/>
            <a:cxnLst/>
            <a:rect l="l" t="t" r="r" b="b"/>
            <a:pathLst>
              <a:path w="7455" h="7216" extrusionOk="0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5" name="Google Shape;1855;p55"/>
          <p:cNvSpPr/>
          <p:nvPr/>
        </p:nvSpPr>
        <p:spPr>
          <a:xfrm>
            <a:off x="5463534" y="4704563"/>
            <a:ext cx="7253" cy="225599"/>
          </a:xfrm>
          <a:custGeom>
            <a:avLst/>
            <a:gdLst/>
            <a:ahLst/>
            <a:cxnLst/>
            <a:rect l="l" t="t" r="r" b="b"/>
            <a:pathLst>
              <a:path w="227" h="7061" extrusionOk="0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p55"/>
          <p:cNvSpPr/>
          <p:nvPr/>
        </p:nvSpPr>
        <p:spPr>
          <a:xfrm>
            <a:off x="1221513" y="4928634"/>
            <a:ext cx="328702" cy="204288"/>
          </a:xfrm>
          <a:custGeom>
            <a:avLst/>
            <a:gdLst/>
            <a:ahLst/>
            <a:cxnLst/>
            <a:rect l="l" t="t" r="r" b="b"/>
            <a:pathLst>
              <a:path w="10288" h="6394" extrusionOk="0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7" name="Google Shape;1857;p55"/>
          <p:cNvSpPr/>
          <p:nvPr/>
        </p:nvSpPr>
        <p:spPr>
          <a:xfrm>
            <a:off x="1187262" y="4925567"/>
            <a:ext cx="364869" cy="230583"/>
          </a:xfrm>
          <a:custGeom>
            <a:avLst/>
            <a:gdLst/>
            <a:ahLst/>
            <a:cxnLst/>
            <a:rect l="l" t="t" r="r" b="b"/>
            <a:pathLst>
              <a:path w="11420" h="7217" extrusionOk="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8" name="Google Shape;1858;p55"/>
          <p:cNvSpPr/>
          <p:nvPr/>
        </p:nvSpPr>
        <p:spPr>
          <a:xfrm>
            <a:off x="2474594" y="4706480"/>
            <a:ext cx="359885" cy="221797"/>
          </a:xfrm>
          <a:custGeom>
            <a:avLst/>
            <a:gdLst/>
            <a:ahLst/>
            <a:cxnLst/>
            <a:rect l="l" t="t" r="r" b="b"/>
            <a:pathLst>
              <a:path w="11264" h="6942" extrusionOk="0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9" name="Google Shape;1859;p55"/>
          <p:cNvSpPr/>
          <p:nvPr/>
        </p:nvSpPr>
        <p:spPr>
          <a:xfrm>
            <a:off x="2472709" y="4703413"/>
            <a:ext cx="363687" cy="227899"/>
          </a:xfrm>
          <a:custGeom>
            <a:avLst/>
            <a:gdLst/>
            <a:ahLst/>
            <a:cxnLst/>
            <a:rect l="l" t="t" r="r" b="b"/>
            <a:pathLst>
              <a:path w="11383" h="7133" extrusionOk="0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0" name="Google Shape;1860;p55"/>
          <p:cNvSpPr/>
          <p:nvPr/>
        </p:nvSpPr>
        <p:spPr>
          <a:xfrm>
            <a:off x="383" y="4924832"/>
            <a:ext cx="658138" cy="7253"/>
          </a:xfrm>
          <a:custGeom>
            <a:avLst/>
            <a:gdLst/>
            <a:ahLst/>
            <a:cxnLst/>
            <a:rect l="l" t="t" r="r" b="b"/>
            <a:pathLst>
              <a:path w="20599" h="227" extrusionOk="0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1" name="Google Shape;1861;p55"/>
          <p:cNvSpPr/>
          <p:nvPr/>
        </p:nvSpPr>
        <p:spPr>
          <a:xfrm>
            <a:off x="664564" y="1565853"/>
            <a:ext cx="663058" cy="3366060"/>
          </a:xfrm>
          <a:custGeom>
            <a:avLst/>
            <a:gdLst/>
            <a:ahLst/>
            <a:cxnLst/>
            <a:rect l="l" t="t" r="r" b="b"/>
            <a:pathLst>
              <a:path w="20753" h="105354" extrusionOk="0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2" name="Google Shape;1862;p55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3" name="Google Shape;1863;p55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4" name="Google Shape;1864;p55"/>
          <p:cNvSpPr/>
          <p:nvPr/>
        </p:nvSpPr>
        <p:spPr>
          <a:xfrm>
            <a:off x="667262" y="0"/>
            <a:ext cx="1150" cy="2008569"/>
          </a:xfrm>
          <a:custGeom>
            <a:avLst/>
            <a:gdLst/>
            <a:ahLst/>
            <a:cxnLst/>
            <a:rect l="l" t="t" r="r" b="b"/>
            <a:pathLst>
              <a:path w="36" h="62866" extrusionOk="0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5" name="Google Shape;1865;p55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6" name="Google Shape;1866;p55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7" name="Google Shape;1867;p55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8" name="Google Shape;1868;p55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9" name="Google Shape;1869;p55"/>
          <p:cNvSpPr/>
          <p:nvPr/>
        </p:nvSpPr>
        <p:spPr>
          <a:xfrm>
            <a:off x="1165599" y="1789468"/>
            <a:ext cx="83326" cy="219145"/>
          </a:xfrm>
          <a:custGeom>
            <a:avLst/>
            <a:gdLst/>
            <a:ahLst/>
            <a:cxnLst/>
            <a:rect l="l" t="t" r="r" b="b"/>
            <a:pathLst>
              <a:path w="2608" h="6859" extrusionOk="0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0" name="Google Shape;1870;p55"/>
          <p:cNvSpPr/>
          <p:nvPr/>
        </p:nvSpPr>
        <p:spPr>
          <a:xfrm>
            <a:off x="1162181" y="1788318"/>
            <a:ext cx="89780" cy="221414"/>
          </a:xfrm>
          <a:custGeom>
            <a:avLst/>
            <a:gdLst/>
            <a:ahLst/>
            <a:cxnLst/>
            <a:rect l="l" t="t" r="r" b="b"/>
            <a:pathLst>
              <a:path w="2810" h="6930" extrusionOk="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6"/>
          <p:cNvSpPr/>
          <p:nvPr/>
        </p:nvSpPr>
        <p:spPr>
          <a:xfrm>
            <a:off x="1191225" y="231625"/>
            <a:ext cx="7953000" cy="3591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73" name="Google Shape;1873;p56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874" name="Google Shape;1874;p56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5" name="Google Shape;1875;p56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6" name="Google Shape;1876;p56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7" name="Google Shape;1877;p56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8" name="Google Shape;1878;p56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20" name="Google Shape;1920;p56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921" name="Google Shape;1921;p56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56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56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56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56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56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27" name="Google Shape;1927;p56"/>
          <p:cNvSpPr/>
          <p:nvPr/>
        </p:nvSpPr>
        <p:spPr>
          <a:xfrm>
            <a:off x="-50" y="3822625"/>
            <a:ext cx="9144450" cy="1306875"/>
          </a:xfrm>
          <a:custGeom>
            <a:avLst/>
            <a:gdLst/>
            <a:ahLst/>
            <a:cxnLst/>
            <a:rect l="l" t="t" r="r" b="b"/>
            <a:pathLst>
              <a:path w="365778" h="52275" extrusionOk="0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0" name="Google Shape;1930;p57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31" name="Google Shape;1931;p57"/>
          <p:cNvGrpSpPr/>
          <p:nvPr/>
        </p:nvGrpSpPr>
        <p:grpSpPr>
          <a:xfrm>
            <a:off x="-1900" y="4527940"/>
            <a:ext cx="9146015" cy="615469"/>
            <a:chOff x="-24849" y="3699650"/>
            <a:chExt cx="9204000" cy="875863"/>
          </a:xfrm>
        </p:grpSpPr>
        <p:sp>
          <p:nvSpPr>
            <p:cNvPr id="1932" name="Google Shape;1932;p57"/>
            <p:cNvSpPr/>
            <p:nvPr/>
          </p:nvSpPr>
          <p:spPr>
            <a:xfrm>
              <a:off x="-24849" y="3707313"/>
              <a:ext cx="9204000" cy="86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5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8"/>
          <p:cNvSpPr/>
          <p:nvPr/>
        </p:nvSpPr>
        <p:spPr>
          <a:xfrm>
            <a:off x="6100" y="0"/>
            <a:ext cx="9144000" cy="4244100"/>
          </a:xfrm>
          <a:prstGeom prst="rect">
            <a:avLst/>
          </a:prstGeom>
          <a:gradFill>
            <a:gsLst>
              <a:gs pos="0">
                <a:srgbClr val="3C4173">
                  <a:alpha val="95294"/>
                </a:srgbClr>
              </a:gs>
              <a:gs pos="100000">
                <a:srgbClr val="3C4173">
                  <a:alpha val="26666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6" name="Google Shape;1936;p58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rgbClr val="F5A076">
                  <a:alpha val="63137"/>
                </a:srgbClr>
              </a:gs>
              <a:gs pos="100000">
                <a:srgbClr val="FFFFFF">
                  <a:alpha val="50196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1937" name="Google Shape;1937;p58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1938" name="Google Shape;1938;p58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45" name="Google Shape;1945;p58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gradFill>
            <a:gsLst>
              <a:gs pos="0">
                <a:srgbClr val="3C4173">
                  <a:alpha val="95294"/>
                </a:srgbClr>
              </a:gs>
              <a:gs pos="100000">
                <a:srgbClr val="3C4173">
                  <a:alpha val="26666"/>
                </a:srgbClr>
              </a:gs>
            </a:gsLst>
            <a:lin ang="16198662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46" name="Google Shape;1946;p58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1947" name="Google Shape;1947;p58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1619866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1619866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9" name="Google Shape;1949;p58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1950" name="Google Shape;1950;p5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951" name="Google Shape;1951;p5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2" name="Google Shape;1952;p5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3" name="Google Shape;1953;p5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54" name="Google Shape;1954;p5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955" name="Google Shape;1955;p5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6" name="Google Shape;1956;p5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7" name="Google Shape;1957;p5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5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5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5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5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2" name="Google Shape;1962;p5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3" name="Google Shape;1963;p5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5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5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5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7" name="Google Shape;1967;p5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8" name="Google Shape;1968;p5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5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5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5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5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5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5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5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6" name="Google Shape;1976;p5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7" name="Google Shape;1977;p5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5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5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5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5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5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3" name="Google Shape;1983;p5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4" name="Google Shape;1984;p5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5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5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5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5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5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5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5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5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3" name="Google Shape;1993;p5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4" name="Google Shape;1994;p5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5" name="Google Shape;1995;p5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6" name="Google Shape;1996;p5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7" name="Google Shape;1997;p5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8" name="Google Shape;1998;p5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5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5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5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5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3" name="Google Shape;2003;p5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4" name="Google Shape;2004;p5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5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5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5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5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9" name="Google Shape;2009;p5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5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5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5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5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5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5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016" name="Google Shape;2016;p58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41" name="Google Shape;2041;p58"/>
          <p:cNvGrpSpPr/>
          <p:nvPr/>
        </p:nvGrpSpPr>
        <p:grpSpPr>
          <a:xfrm flipH="1">
            <a:off x="39620" y="1400391"/>
            <a:ext cx="7795075" cy="2848350"/>
            <a:chOff x="1328800" y="1399175"/>
            <a:chExt cx="7795075" cy="2848350"/>
          </a:xfrm>
        </p:grpSpPr>
        <p:sp>
          <p:nvSpPr>
            <p:cNvPr id="2042" name="Google Shape;2042;p58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043" name="Google Shape;2043;p58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_1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9"/>
          <p:cNvSpPr/>
          <p:nvPr/>
        </p:nvSpPr>
        <p:spPr>
          <a:xfrm flipH="1">
            <a:off x="-9075" y="0"/>
            <a:ext cx="9144000" cy="42441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6" name="Google Shape;2046;p59"/>
          <p:cNvSpPr/>
          <p:nvPr/>
        </p:nvSpPr>
        <p:spPr>
          <a:xfrm flipH="1">
            <a:off x="2617085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rgbClr val="0B0A33">
                  <a:alpha val="57647"/>
                </a:srgbClr>
              </a:gs>
              <a:gs pos="100000">
                <a:srgbClr val="3C4173">
                  <a:alpha val="0"/>
                </a:srgbClr>
              </a:gs>
            </a:gsLst>
            <a:lin ang="10801400" scaled="0"/>
          </a:gradFill>
          <a:ln>
            <a:noFill/>
          </a:ln>
        </p:spPr>
      </p:sp>
      <p:grpSp>
        <p:nvGrpSpPr>
          <p:cNvPr id="2047" name="Google Shape;2047;p59"/>
          <p:cNvGrpSpPr/>
          <p:nvPr/>
        </p:nvGrpSpPr>
        <p:grpSpPr>
          <a:xfrm flipH="1">
            <a:off x="-3297" y="4244043"/>
            <a:ext cx="9132932" cy="911497"/>
            <a:chOff x="11400" y="4480100"/>
            <a:chExt cx="9132932" cy="675283"/>
          </a:xfrm>
        </p:grpSpPr>
        <p:sp>
          <p:nvSpPr>
            <p:cNvPr id="2048" name="Google Shape;2048;p59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5" name="Google Shape;2055;p59"/>
          <p:cNvSpPr/>
          <p:nvPr/>
        </p:nvSpPr>
        <p:spPr>
          <a:xfrm flipH="1">
            <a:off x="-6777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56" name="Google Shape;2056;p59"/>
          <p:cNvGrpSpPr/>
          <p:nvPr/>
        </p:nvGrpSpPr>
        <p:grpSpPr>
          <a:xfrm>
            <a:off x="1357960" y="-33401"/>
            <a:ext cx="849825" cy="4580851"/>
            <a:chOff x="1395100" y="-54933"/>
            <a:chExt cx="849825" cy="4580851"/>
          </a:xfrm>
        </p:grpSpPr>
        <p:sp>
          <p:nvSpPr>
            <p:cNvPr id="2057" name="Google Shape;2057;p59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59" name="Google Shape;2059;p59"/>
          <p:cNvGrpSpPr/>
          <p:nvPr/>
        </p:nvGrpSpPr>
        <p:grpSpPr>
          <a:xfrm flipH="1">
            <a:off x="-504800" y="-426131"/>
            <a:ext cx="2032256" cy="4519063"/>
            <a:chOff x="3193654" y="1011280"/>
            <a:chExt cx="1126902" cy="2505857"/>
          </a:xfrm>
        </p:grpSpPr>
        <p:grpSp>
          <p:nvGrpSpPr>
            <p:cNvPr id="2060" name="Google Shape;2060;p59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2061" name="Google Shape;2061;p59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59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59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64" name="Google Shape;2064;p59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2065" name="Google Shape;2065;p59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59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59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59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59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59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59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59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59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59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59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59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59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59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59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59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59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59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59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59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59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59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59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59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59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59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59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59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59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59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59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59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59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59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59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59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59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59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59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59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59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59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59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59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59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59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59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59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59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59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59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59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59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59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59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59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26" name="Google Shape;2126;p59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1" name="Google Shape;2151;p59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2152" name="Google Shape;2152;p59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</p:sp>
        <p:sp>
          <p:nvSpPr>
            <p:cNvPr id="2153" name="Google Shape;2153;p59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22937" y="4378725"/>
            <a:ext cx="9202062" cy="768475"/>
            <a:chOff x="-22937" y="3699650"/>
            <a:chExt cx="9202062" cy="768475"/>
          </a:xfrm>
        </p:grpSpPr>
        <p:sp>
          <p:nvSpPr>
            <p:cNvPr id="92" name="Google Shape;92;p7"/>
            <p:cNvSpPr/>
            <p:nvPr/>
          </p:nvSpPr>
          <p:spPr>
            <a:xfrm>
              <a:off x="5150" y="3707325"/>
              <a:ext cx="9144000" cy="760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" name="Google Shape;94;p7"/>
          <p:cNvSpPr/>
          <p:nvPr/>
        </p:nvSpPr>
        <p:spPr>
          <a:xfrm>
            <a:off x="0" y="0"/>
            <a:ext cx="9190725" cy="5173050"/>
          </a:xfrm>
          <a:custGeom>
            <a:avLst/>
            <a:gdLst/>
            <a:ahLst/>
            <a:cxnLst/>
            <a:rect l="l" t="t" r="r" b="b"/>
            <a:pathLst>
              <a:path w="367629" h="206922" extrusionOk="0">
                <a:moveTo>
                  <a:pt x="0" y="229"/>
                </a:moveTo>
                <a:lnTo>
                  <a:pt x="28003" y="0"/>
                </a:lnTo>
                <a:lnTo>
                  <a:pt x="367629" y="205650"/>
                </a:lnTo>
                <a:lnTo>
                  <a:pt x="142097" y="206922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95" name="Google Shape;95;p7"/>
          <p:cNvSpPr txBox="1"/>
          <p:nvPr>
            <p:ph type="title"/>
          </p:nvPr>
        </p:nvSpPr>
        <p:spPr>
          <a:xfrm>
            <a:off x="2680800" y="445025"/>
            <a:ext cx="574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type="body" idx="1"/>
          </p:nvPr>
        </p:nvSpPr>
        <p:spPr>
          <a:xfrm>
            <a:off x="3362000" y="1492525"/>
            <a:ext cx="4271400" cy="28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847014" y="4572191"/>
            <a:ext cx="3909083" cy="422283"/>
          </a:xfrm>
          <a:custGeom>
            <a:avLst/>
            <a:gdLst/>
            <a:ahLst/>
            <a:cxnLst/>
            <a:rect l="l" t="t" r="r" b="b"/>
            <a:pathLst>
              <a:path w="122350" h="13217" extrusionOk="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8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8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8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8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8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2389349" cy="4932729"/>
          </a:xfrm>
          <a:custGeom>
            <a:avLst/>
            <a:gdLst/>
            <a:ahLst/>
            <a:cxnLst/>
            <a:rect l="l" t="t" r="r" b="b"/>
            <a:pathLst>
              <a:path w="74784" h="154389" extrusionOk="0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/>
          <p:cNvSpPr/>
          <p:nvPr/>
        </p:nvSpPr>
        <p:spPr>
          <a:xfrm>
            <a:off x="658900" y="1573425"/>
            <a:ext cx="668738" cy="3354674"/>
          </a:xfrm>
          <a:custGeom>
            <a:avLst/>
            <a:gdLst/>
            <a:ahLst/>
            <a:cxnLst/>
            <a:rect l="l" t="t" r="r" b="b"/>
            <a:pathLst>
              <a:path w="20515" h="105121" extrusionOk="0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8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8"/>
          <p:cNvSpPr/>
          <p:nvPr/>
        </p:nvSpPr>
        <p:spPr>
          <a:xfrm>
            <a:off x="1242950" y="-875"/>
            <a:ext cx="2319425" cy="2071300"/>
          </a:xfrm>
          <a:custGeom>
            <a:avLst/>
            <a:gdLst/>
            <a:ahLst/>
            <a:cxnLst/>
            <a:rect l="l" t="t" r="r" b="b"/>
            <a:pathLst>
              <a:path w="92777" h="82852" extrusionOk="0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9" name="Google Shape;109;p8"/>
          <p:cNvSpPr/>
          <p:nvPr/>
        </p:nvSpPr>
        <p:spPr>
          <a:xfrm>
            <a:off x="1316500" y="-5700"/>
            <a:ext cx="7834400" cy="4492100"/>
          </a:xfrm>
          <a:custGeom>
            <a:avLst/>
            <a:gdLst/>
            <a:ahLst/>
            <a:cxnLst/>
            <a:rect l="l" t="t" r="r" b="b"/>
            <a:pathLst>
              <a:path w="313376" h="179684" extrusionOk="0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10" name="Google Shape;110;p8"/>
          <p:cNvSpPr/>
          <p:nvPr/>
        </p:nvSpPr>
        <p:spPr>
          <a:xfrm>
            <a:off x="1323975" y="-5700"/>
            <a:ext cx="7826925" cy="4492100"/>
          </a:xfrm>
          <a:custGeom>
            <a:avLst/>
            <a:gdLst/>
            <a:ahLst/>
            <a:cxnLst/>
            <a:rect l="l" t="t" r="r" b="b"/>
            <a:pathLst>
              <a:path w="313077" h="179684" extrusionOk="0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11" name="Google Shape;111;p8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8"/>
          <p:cNvSpPr/>
          <p:nvPr/>
        </p:nvSpPr>
        <p:spPr>
          <a:xfrm>
            <a:off x="15975" y="5147369"/>
            <a:ext cx="9206201" cy="7253"/>
          </a:xfrm>
          <a:custGeom>
            <a:avLst/>
            <a:gdLst/>
            <a:ahLst/>
            <a:cxnLst/>
            <a:rect l="l" t="t" r="r" b="b"/>
            <a:pathLst>
              <a:path w="288144" h="227" extrusionOk="0">
                <a:moveTo>
                  <a:pt x="1" y="0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8"/>
          <p:cNvSpPr/>
          <p:nvPr/>
        </p:nvSpPr>
        <p:spPr>
          <a:xfrm>
            <a:off x="3573608" y="4921413"/>
            <a:ext cx="241606" cy="233970"/>
          </a:xfrm>
          <a:custGeom>
            <a:avLst/>
            <a:gdLst/>
            <a:ahLst/>
            <a:cxnLst/>
            <a:rect l="l" t="t" r="r" b="b"/>
            <a:pathLst>
              <a:path w="7562" h="7323" extrusionOk="0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8"/>
          <p:cNvSpPr/>
          <p:nvPr/>
        </p:nvSpPr>
        <p:spPr>
          <a:xfrm>
            <a:off x="4032007" y="4481259"/>
            <a:ext cx="237804" cy="230551"/>
          </a:xfrm>
          <a:custGeom>
            <a:avLst/>
            <a:gdLst/>
            <a:ahLst/>
            <a:cxnLst/>
            <a:rect l="l" t="t" r="r" b="b"/>
            <a:pathLst>
              <a:path w="7443" h="7216" extrusionOk="0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8"/>
          <p:cNvSpPr/>
          <p:nvPr/>
        </p:nvSpPr>
        <p:spPr>
          <a:xfrm>
            <a:off x="6951326" y="4926334"/>
            <a:ext cx="236654" cy="229050"/>
          </a:xfrm>
          <a:custGeom>
            <a:avLst/>
            <a:gdLst/>
            <a:ahLst/>
            <a:cxnLst/>
            <a:rect l="l" t="t" r="r" b="b"/>
            <a:pathLst>
              <a:path w="7407" h="7169" extrusionOk="0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8"/>
          <p:cNvSpPr/>
          <p:nvPr/>
        </p:nvSpPr>
        <p:spPr>
          <a:xfrm>
            <a:off x="6491393" y="4481259"/>
            <a:ext cx="238187" cy="230551"/>
          </a:xfrm>
          <a:custGeom>
            <a:avLst/>
            <a:gdLst/>
            <a:ahLst/>
            <a:cxnLst/>
            <a:rect l="l" t="t" r="r" b="b"/>
            <a:pathLst>
              <a:path w="7455" h="7216" extrusionOk="0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8"/>
          <p:cNvSpPr/>
          <p:nvPr/>
        </p:nvSpPr>
        <p:spPr>
          <a:xfrm>
            <a:off x="5463534" y="4704563"/>
            <a:ext cx="7253" cy="225599"/>
          </a:xfrm>
          <a:custGeom>
            <a:avLst/>
            <a:gdLst/>
            <a:ahLst/>
            <a:cxnLst/>
            <a:rect l="l" t="t" r="r" b="b"/>
            <a:pathLst>
              <a:path w="227" h="7061" extrusionOk="0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8"/>
          <p:cNvSpPr/>
          <p:nvPr/>
        </p:nvSpPr>
        <p:spPr>
          <a:xfrm>
            <a:off x="5463534" y="5149638"/>
            <a:ext cx="7253" cy="27062"/>
          </a:xfrm>
          <a:custGeom>
            <a:avLst/>
            <a:gdLst/>
            <a:ahLst/>
            <a:cxnLst/>
            <a:rect l="l" t="t" r="r" b="b"/>
            <a:pathLst>
              <a:path w="227" h="847" extrusionOk="0">
                <a:moveTo>
                  <a:pt x="0" y="1"/>
                </a:moveTo>
                <a:lnTo>
                  <a:pt x="0" y="846"/>
                </a:lnTo>
                <a:lnTo>
                  <a:pt x="226" y="846"/>
                </a:lnTo>
                <a:lnTo>
                  <a:pt x="2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8"/>
          <p:cNvSpPr/>
          <p:nvPr/>
        </p:nvSpPr>
        <p:spPr>
          <a:xfrm>
            <a:off x="1221513" y="4928634"/>
            <a:ext cx="328702" cy="204288"/>
          </a:xfrm>
          <a:custGeom>
            <a:avLst/>
            <a:gdLst/>
            <a:ahLst/>
            <a:cxnLst/>
            <a:rect l="l" t="t" r="r" b="b"/>
            <a:pathLst>
              <a:path w="10288" h="6394" extrusionOk="0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8"/>
          <p:cNvSpPr/>
          <p:nvPr/>
        </p:nvSpPr>
        <p:spPr>
          <a:xfrm>
            <a:off x="1187262" y="4925567"/>
            <a:ext cx="364869" cy="230583"/>
          </a:xfrm>
          <a:custGeom>
            <a:avLst/>
            <a:gdLst/>
            <a:ahLst/>
            <a:cxnLst/>
            <a:rect l="l" t="t" r="r" b="b"/>
            <a:pathLst>
              <a:path w="11420" h="7217" extrusionOk="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8"/>
          <p:cNvSpPr/>
          <p:nvPr/>
        </p:nvSpPr>
        <p:spPr>
          <a:xfrm>
            <a:off x="2474594" y="4706480"/>
            <a:ext cx="359885" cy="221797"/>
          </a:xfrm>
          <a:custGeom>
            <a:avLst/>
            <a:gdLst/>
            <a:ahLst/>
            <a:cxnLst/>
            <a:rect l="l" t="t" r="r" b="b"/>
            <a:pathLst>
              <a:path w="11264" h="6942" extrusionOk="0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8"/>
          <p:cNvSpPr/>
          <p:nvPr/>
        </p:nvSpPr>
        <p:spPr>
          <a:xfrm>
            <a:off x="2472709" y="4703413"/>
            <a:ext cx="363687" cy="227899"/>
          </a:xfrm>
          <a:custGeom>
            <a:avLst/>
            <a:gdLst/>
            <a:ahLst/>
            <a:cxnLst/>
            <a:rect l="l" t="t" r="r" b="b"/>
            <a:pathLst>
              <a:path w="11383" h="7133" extrusionOk="0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8"/>
          <p:cNvSpPr/>
          <p:nvPr/>
        </p:nvSpPr>
        <p:spPr>
          <a:xfrm>
            <a:off x="8802814" y="5147753"/>
            <a:ext cx="50225" cy="28947"/>
          </a:xfrm>
          <a:custGeom>
            <a:avLst/>
            <a:gdLst/>
            <a:ahLst/>
            <a:cxnLst/>
            <a:rect l="l" t="t" r="r" b="b"/>
            <a:pathLst>
              <a:path w="1572" h="906" extrusionOk="0">
                <a:moveTo>
                  <a:pt x="119" y="0"/>
                </a:moveTo>
                <a:lnTo>
                  <a:pt x="0" y="191"/>
                </a:lnTo>
                <a:lnTo>
                  <a:pt x="1155" y="905"/>
                </a:lnTo>
                <a:lnTo>
                  <a:pt x="1572" y="905"/>
                </a:lnTo>
                <a:lnTo>
                  <a:pt x="1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8"/>
          <p:cNvSpPr/>
          <p:nvPr/>
        </p:nvSpPr>
        <p:spPr>
          <a:xfrm>
            <a:off x="8083057" y="4704180"/>
            <a:ext cx="363687" cy="227516"/>
          </a:xfrm>
          <a:custGeom>
            <a:avLst/>
            <a:gdLst/>
            <a:ahLst/>
            <a:cxnLst/>
            <a:rect l="l" t="t" r="r" b="b"/>
            <a:pathLst>
              <a:path w="11383" h="7121" extrusionOk="0">
                <a:moveTo>
                  <a:pt x="132" y="1"/>
                </a:moveTo>
                <a:lnTo>
                  <a:pt x="1" y="179"/>
                </a:lnTo>
                <a:lnTo>
                  <a:pt x="11264" y="7120"/>
                </a:lnTo>
                <a:lnTo>
                  <a:pt x="11383" y="6942"/>
                </a:lnTo>
                <a:lnTo>
                  <a:pt x="1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8"/>
          <p:cNvSpPr/>
          <p:nvPr/>
        </p:nvSpPr>
        <p:spPr>
          <a:xfrm>
            <a:off x="383" y="4924832"/>
            <a:ext cx="658138" cy="7253"/>
          </a:xfrm>
          <a:custGeom>
            <a:avLst/>
            <a:gdLst/>
            <a:ahLst/>
            <a:cxnLst/>
            <a:rect l="l" t="t" r="r" b="b"/>
            <a:pathLst>
              <a:path w="20599" h="227" extrusionOk="0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8"/>
          <p:cNvSpPr/>
          <p:nvPr/>
        </p:nvSpPr>
        <p:spPr>
          <a:xfrm>
            <a:off x="664564" y="1565853"/>
            <a:ext cx="663058" cy="3366060"/>
          </a:xfrm>
          <a:custGeom>
            <a:avLst/>
            <a:gdLst/>
            <a:ahLst/>
            <a:cxnLst/>
            <a:rect l="l" t="t" r="r" b="b"/>
            <a:pathLst>
              <a:path w="20753" h="105354" extrusionOk="0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8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8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8"/>
          <p:cNvSpPr/>
          <p:nvPr/>
        </p:nvSpPr>
        <p:spPr>
          <a:xfrm>
            <a:off x="667262" y="0"/>
            <a:ext cx="1150" cy="2008569"/>
          </a:xfrm>
          <a:custGeom>
            <a:avLst/>
            <a:gdLst/>
            <a:ahLst/>
            <a:cxnLst/>
            <a:rect l="l" t="t" r="r" b="b"/>
            <a:pathLst>
              <a:path w="36" h="62866" extrusionOk="0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8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8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8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8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8"/>
          <p:cNvSpPr/>
          <p:nvPr/>
        </p:nvSpPr>
        <p:spPr>
          <a:xfrm>
            <a:off x="1165599" y="1789468"/>
            <a:ext cx="83326" cy="219145"/>
          </a:xfrm>
          <a:custGeom>
            <a:avLst/>
            <a:gdLst/>
            <a:ahLst/>
            <a:cxnLst/>
            <a:rect l="l" t="t" r="r" b="b"/>
            <a:pathLst>
              <a:path w="2608" h="6859" extrusionOk="0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8"/>
          <p:cNvSpPr/>
          <p:nvPr/>
        </p:nvSpPr>
        <p:spPr>
          <a:xfrm>
            <a:off x="1162181" y="1788318"/>
            <a:ext cx="89780" cy="221414"/>
          </a:xfrm>
          <a:custGeom>
            <a:avLst/>
            <a:gdLst/>
            <a:ahLst/>
            <a:cxnLst/>
            <a:rect l="l" t="t" r="r" b="b"/>
            <a:pathLst>
              <a:path w="2810" h="6930" extrusionOk="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8"/>
          <p:cNvSpPr/>
          <p:nvPr/>
        </p:nvSpPr>
        <p:spPr>
          <a:xfrm>
            <a:off x="11406" y="5092190"/>
            <a:ext cx="9210770" cy="7285"/>
          </a:xfrm>
          <a:custGeom>
            <a:avLst/>
            <a:gdLst/>
            <a:ahLst/>
            <a:cxnLst/>
            <a:rect l="l" t="t" r="r" b="b"/>
            <a:pathLst>
              <a:path w="288287" h="228" extrusionOk="0">
                <a:moveTo>
                  <a:pt x="1" y="1"/>
                </a:moveTo>
                <a:lnTo>
                  <a:pt x="1" y="227"/>
                </a:lnTo>
                <a:lnTo>
                  <a:pt x="288287" y="227"/>
                </a:lnTo>
                <a:lnTo>
                  <a:pt x="2882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8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939925" y="659400"/>
            <a:ext cx="399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9"/>
          <p:cNvSpPr txBox="1"/>
          <p:nvPr>
            <p:ph type="subTitle" idx="1"/>
          </p:nvPr>
        </p:nvSpPr>
        <p:spPr>
          <a:xfrm>
            <a:off x="940000" y="1501200"/>
            <a:ext cx="3831900" cy="15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9"/>
          <p:cNvSpPr/>
          <p:nvPr/>
        </p:nvSpPr>
        <p:spPr>
          <a:xfrm>
            <a:off x="6100" y="0"/>
            <a:ext cx="9144000" cy="3691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-22937" y="3699650"/>
            <a:ext cx="9202062" cy="1443775"/>
            <a:chOff x="-22937" y="3699650"/>
            <a:chExt cx="9202062" cy="1443775"/>
          </a:xfrm>
        </p:grpSpPr>
        <p:sp>
          <p:nvSpPr>
            <p:cNvPr id="144" name="Google Shape;144;p9"/>
            <p:cNvSpPr/>
            <p:nvPr/>
          </p:nvSpPr>
          <p:spPr>
            <a:xfrm>
              <a:off x="5150" y="3707325"/>
              <a:ext cx="9144000" cy="143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9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5050" y="0"/>
            <a:ext cx="9144000" cy="5143500"/>
          </a:xfrm>
          <a:prstGeom prst="rect">
            <a:avLst/>
          </a:prstGeom>
          <a:gradFill>
            <a:gsLst>
              <a:gs pos="0">
                <a:srgbClr val="F59A93">
                  <a:alpha val="38823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0"/>
          <p:cNvSpPr txBox="1"/>
          <p:nvPr>
            <p:ph type="title"/>
          </p:nvPr>
        </p:nvSpPr>
        <p:spPr>
          <a:xfrm>
            <a:off x="3048425" y="473250"/>
            <a:ext cx="5817000" cy="11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9" name="Google Shape;149;p10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50" name="Google Shape;150;p10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9" Type="http://schemas.openxmlformats.org/officeDocument/2006/relationships/theme" Target="../theme/theme1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lezar" panose="00000500000000000000"/>
              <a:buNone/>
              <a:defRPr sz="4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●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○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■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●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○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■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●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○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■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1.sv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65"/>
          <p:cNvSpPr/>
          <p:nvPr/>
        </p:nvSpPr>
        <p:spPr>
          <a:xfrm>
            <a:off x="2711900" y="3214875"/>
            <a:ext cx="3695100" cy="446700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9" name="Google Shape;2169;p65"/>
          <p:cNvSpPr txBox="1"/>
          <p:nvPr>
            <p:ph type="ctrTitle"/>
          </p:nvPr>
        </p:nvSpPr>
        <p:spPr>
          <a:xfrm>
            <a:off x="1760855" y="1154430"/>
            <a:ext cx="5622290" cy="2180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dk1"/>
                </a:solidFill>
              </a:rPr>
              <a:t>NEXT.JS 13</a:t>
            </a:r>
            <a:r>
              <a:rPr lang="en-GB" sz="4400">
                <a:solidFill>
                  <a:schemeClr val="dk1"/>
                </a:solidFill>
              </a:rPr>
              <a:t> </a:t>
            </a:r>
            <a:br>
              <a:rPr lang="en-GB" sz="4400">
                <a:solidFill>
                  <a:schemeClr val="dk1"/>
                </a:solidFill>
              </a:rPr>
            </a:br>
            <a:r>
              <a:rPr lang="en-US" altLang="en-GB" sz="4400">
                <a:solidFill>
                  <a:schemeClr val="dk1"/>
                </a:solidFill>
              </a:rPr>
              <a:t> </a:t>
            </a:r>
            <a:br>
              <a:rPr lang="en-GB" sz="4400">
                <a:solidFill>
                  <a:schemeClr val="dk1"/>
                </a:solidFill>
              </a:rPr>
            </a:br>
            <a:r>
              <a:rPr lang="en-US" altLang="en-GB" sz="6300">
                <a:solidFill>
                  <a:srgbClr val="F5A65A"/>
                </a:solidFill>
              </a:rPr>
              <a:t>JUNIE STORE</a:t>
            </a:r>
            <a:endParaRPr lang="en-GB" sz="5600">
              <a:solidFill>
                <a:schemeClr val="accent4"/>
              </a:solidFill>
            </a:endParaRPr>
          </a:p>
        </p:txBody>
      </p:sp>
      <p:sp>
        <p:nvSpPr>
          <p:cNvPr id="2170" name="Google Shape;2170;p65"/>
          <p:cNvSpPr txBox="1"/>
          <p:nvPr>
            <p:ph type="subTitle" idx="1"/>
          </p:nvPr>
        </p:nvSpPr>
        <p:spPr>
          <a:xfrm>
            <a:off x="2775375" y="3233475"/>
            <a:ext cx="35934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2011401 - Trần Bảo Lâm - CTK44PM</a:t>
            </a:r>
            <a:endParaRPr lang="en-US" altLang="en-GB"/>
          </a:p>
        </p:txBody>
      </p:sp>
      <p:grpSp>
        <p:nvGrpSpPr>
          <p:cNvPr id="2171" name="Google Shape;2171;p65"/>
          <p:cNvGrpSpPr/>
          <p:nvPr/>
        </p:nvGrpSpPr>
        <p:grpSpPr>
          <a:xfrm>
            <a:off x="6935784" y="424140"/>
            <a:ext cx="1995873" cy="1226326"/>
            <a:chOff x="1718650" y="1257350"/>
            <a:chExt cx="1088975" cy="669100"/>
          </a:xfrm>
        </p:grpSpPr>
        <p:sp>
          <p:nvSpPr>
            <p:cNvPr id="2172" name="Google Shape;2172;p65"/>
            <p:cNvSpPr/>
            <p:nvPr/>
          </p:nvSpPr>
          <p:spPr>
            <a:xfrm>
              <a:off x="1719950" y="1765100"/>
              <a:ext cx="1086375" cy="43500"/>
            </a:xfrm>
            <a:custGeom>
              <a:avLst/>
              <a:gdLst/>
              <a:ahLst/>
              <a:cxnLst/>
              <a:rect l="l" t="t" r="r" b="b"/>
              <a:pathLst>
                <a:path w="43455" h="1740" extrusionOk="0">
                  <a:moveTo>
                    <a:pt x="0" y="0"/>
                  </a:moveTo>
                  <a:lnTo>
                    <a:pt x="0" y="1740"/>
                  </a:lnTo>
                  <a:lnTo>
                    <a:pt x="43455" y="1740"/>
                  </a:lnTo>
                  <a:lnTo>
                    <a:pt x="43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1718775" y="1763925"/>
              <a:ext cx="1088725" cy="45850"/>
            </a:xfrm>
            <a:custGeom>
              <a:avLst/>
              <a:gdLst/>
              <a:ahLst/>
              <a:cxnLst/>
              <a:rect l="l" t="t" r="r" b="b"/>
              <a:pathLst>
                <a:path w="43549" h="1834" extrusionOk="0">
                  <a:moveTo>
                    <a:pt x="43450" y="99"/>
                  </a:moveTo>
                  <a:lnTo>
                    <a:pt x="43450" y="1735"/>
                  </a:lnTo>
                  <a:lnTo>
                    <a:pt x="99" y="1735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1787"/>
                  </a:lnTo>
                  <a:cubicBezTo>
                    <a:pt x="1" y="1812"/>
                    <a:pt x="21" y="1833"/>
                    <a:pt x="47" y="1833"/>
                  </a:cubicBezTo>
                  <a:lnTo>
                    <a:pt x="43502" y="1833"/>
                  </a:lnTo>
                  <a:cubicBezTo>
                    <a:pt x="43528" y="1833"/>
                    <a:pt x="43548" y="1812"/>
                    <a:pt x="43548" y="1787"/>
                  </a:cubicBezTo>
                  <a:lnTo>
                    <a:pt x="43548" y="47"/>
                  </a:lnTo>
                  <a:cubicBezTo>
                    <a:pt x="43548" y="21"/>
                    <a:pt x="43528" y="1"/>
                    <a:pt x="43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1719950" y="1808575"/>
              <a:ext cx="1086375" cy="27275"/>
            </a:xfrm>
            <a:custGeom>
              <a:avLst/>
              <a:gdLst/>
              <a:ahLst/>
              <a:cxnLst/>
              <a:rect l="l" t="t" r="r" b="b"/>
              <a:pathLst>
                <a:path w="43455" h="1091" extrusionOk="0">
                  <a:moveTo>
                    <a:pt x="0" y="1"/>
                  </a:moveTo>
                  <a:lnTo>
                    <a:pt x="3297" y="1091"/>
                  </a:lnTo>
                  <a:lnTo>
                    <a:pt x="40163" y="1091"/>
                  </a:lnTo>
                  <a:lnTo>
                    <a:pt x="43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1719950" y="1808575"/>
              <a:ext cx="1086375" cy="27275"/>
            </a:xfrm>
            <a:custGeom>
              <a:avLst/>
              <a:gdLst/>
              <a:ahLst/>
              <a:cxnLst/>
              <a:rect l="l" t="t" r="r" b="b"/>
              <a:pathLst>
                <a:path w="43455" h="1091" extrusionOk="0">
                  <a:moveTo>
                    <a:pt x="43455" y="1"/>
                  </a:moveTo>
                  <a:lnTo>
                    <a:pt x="0" y="1"/>
                  </a:lnTo>
                  <a:lnTo>
                    <a:pt x="3297" y="1091"/>
                  </a:lnTo>
                  <a:lnTo>
                    <a:pt x="40163" y="109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1718650" y="1807400"/>
              <a:ext cx="1088975" cy="29725"/>
            </a:xfrm>
            <a:custGeom>
              <a:avLst/>
              <a:gdLst/>
              <a:ahLst/>
              <a:cxnLst/>
              <a:rect l="l" t="t" r="r" b="b"/>
              <a:pathLst>
                <a:path w="43559" h="1189" extrusionOk="0">
                  <a:moveTo>
                    <a:pt x="43206" y="94"/>
                  </a:moveTo>
                  <a:lnTo>
                    <a:pt x="40205" y="1091"/>
                  </a:lnTo>
                  <a:lnTo>
                    <a:pt x="3354" y="1091"/>
                  </a:lnTo>
                  <a:lnTo>
                    <a:pt x="354" y="94"/>
                  </a:lnTo>
                  <a:close/>
                  <a:moveTo>
                    <a:pt x="52" y="1"/>
                  </a:moveTo>
                  <a:cubicBezTo>
                    <a:pt x="32" y="1"/>
                    <a:pt x="11" y="16"/>
                    <a:pt x="6" y="42"/>
                  </a:cubicBezTo>
                  <a:cubicBezTo>
                    <a:pt x="0" y="63"/>
                    <a:pt x="16" y="84"/>
                    <a:pt x="37" y="94"/>
                  </a:cubicBezTo>
                  <a:lnTo>
                    <a:pt x="3334" y="1184"/>
                  </a:lnTo>
                  <a:cubicBezTo>
                    <a:pt x="3334" y="1187"/>
                    <a:pt x="3336" y="1188"/>
                    <a:pt x="3339" y="1188"/>
                  </a:cubicBezTo>
                  <a:cubicBezTo>
                    <a:pt x="3343" y="1188"/>
                    <a:pt x="3347" y="1187"/>
                    <a:pt x="3349" y="1184"/>
                  </a:cubicBezTo>
                  <a:lnTo>
                    <a:pt x="40231" y="1184"/>
                  </a:lnTo>
                  <a:lnTo>
                    <a:pt x="43522" y="94"/>
                  </a:lnTo>
                  <a:cubicBezTo>
                    <a:pt x="43543" y="84"/>
                    <a:pt x="43559" y="63"/>
                    <a:pt x="43553" y="42"/>
                  </a:cubicBezTo>
                  <a:cubicBezTo>
                    <a:pt x="43548" y="16"/>
                    <a:pt x="43528" y="1"/>
                    <a:pt x="43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1877525" y="1835825"/>
              <a:ext cx="59450" cy="89325"/>
            </a:xfrm>
            <a:custGeom>
              <a:avLst/>
              <a:gdLst/>
              <a:ahLst/>
              <a:cxnLst/>
              <a:rect l="l" t="t" r="r" b="b"/>
              <a:pathLst>
                <a:path w="2378" h="3573" extrusionOk="0">
                  <a:moveTo>
                    <a:pt x="0" y="1"/>
                  </a:moveTo>
                  <a:lnTo>
                    <a:pt x="0" y="3573"/>
                  </a:lnTo>
                  <a:lnTo>
                    <a:pt x="2378" y="3573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1876350" y="1834675"/>
              <a:ext cx="61800" cy="91775"/>
            </a:xfrm>
            <a:custGeom>
              <a:avLst/>
              <a:gdLst/>
              <a:ahLst/>
              <a:cxnLst/>
              <a:rect l="l" t="t" r="r" b="b"/>
              <a:pathLst>
                <a:path w="2472" h="3671" extrusionOk="0">
                  <a:moveTo>
                    <a:pt x="2373" y="93"/>
                  </a:moveTo>
                  <a:lnTo>
                    <a:pt x="2373" y="3572"/>
                  </a:lnTo>
                  <a:lnTo>
                    <a:pt x="99" y="3572"/>
                  </a:lnTo>
                  <a:lnTo>
                    <a:pt x="99" y="93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3619"/>
                  </a:lnTo>
                  <a:cubicBezTo>
                    <a:pt x="0" y="3645"/>
                    <a:pt x="21" y="3671"/>
                    <a:pt x="47" y="3671"/>
                  </a:cubicBezTo>
                  <a:lnTo>
                    <a:pt x="2425" y="3671"/>
                  </a:lnTo>
                  <a:cubicBezTo>
                    <a:pt x="2451" y="3665"/>
                    <a:pt x="2472" y="3645"/>
                    <a:pt x="2472" y="3619"/>
                  </a:cubicBezTo>
                  <a:lnTo>
                    <a:pt x="2472" y="47"/>
                  </a:lnTo>
                  <a:cubicBezTo>
                    <a:pt x="2472" y="21"/>
                    <a:pt x="2446" y="0"/>
                    <a:pt x="2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1836500" y="1816100"/>
              <a:ext cx="104000" cy="20925"/>
            </a:xfrm>
            <a:custGeom>
              <a:avLst/>
              <a:gdLst/>
              <a:ahLst/>
              <a:cxnLst/>
              <a:rect l="l" t="t" r="r" b="b"/>
              <a:pathLst>
                <a:path w="4160" h="837" extrusionOk="0">
                  <a:moveTo>
                    <a:pt x="2487" y="94"/>
                  </a:moveTo>
                  <a:lnTo>
                    <a:pt x="3874" y="743"/>
                  </a:lnTo>
                  <a:lnTo>
                    <a:pt x="1651" y="743"/>
                  </a:lnTo>
                  <a:lnTo>
                    <a:pt x="270" y="94"/>
                  </a:lnTo>
                  <a:close/>
                  <a:moveTo>
                    <a:pt x="52" y="1"/>
                  </a:moveTo>
                  <a:cubicBezTo>
                    <a:pt x="26" y="1"/>
                    <a:pt x="6" y="16"/>
                    <a:pt x="6" y="37"/>
                  </a:cubicBezTo>
                  <a:cubicBezTo>
                    <a:pt x="1" y="58"/>
                    <a:pt x="11" y="84"/>
                    <a:pt x="32" y="94"/>
                  </a:cubicBezTo>
                  <a:lnTo>
                    <a:pt x="1620" y="836"/>
                  </a:lnTo>
                  <a:lnTo>
                    <a:pt x="4092" y="836"/>
                  </a:lnTo>
                  <a:cubicBezTo>
                    <a:pt x="4143" y="836"/>
                    <a:pt x="4159" y="769"/>
                    <a:pt x="4112" y="748"/>
                  </a:cubicBezTo>
                  <a:lnTo>
                    <a:pt x="2518" y="6"/>
                  </a:lnTo>
                  <a:cubicBezTo>
                    <a:pt x="2513" y="1"/>
                    <a:pt x="2503" y="1"/>
                    <a:pt x="2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1870125" y="1821425"/>
              <a:ext cx="22475" cy="5075"/>
            </a:xfrm>
            <a:custGeom>
              <a:avLst/>
              <a:gdLst/>
              <a:ahLst/>
              <a:cxnLst/>
              <a:rect l="l" t="t" r="r" b="b"/>
              <a:pathLst>
                <a:path w="899" h="203" extrusionOk="0">
                  <a:moveTo>
                    <a:pt x="447" y="0"/>
                  </a:moveTo>
                  <a:cubicBezTo>
                    <a:pt x="197" y="0"/>
                    <a:pt x="0" y="47"/>
                    <a:pt x="0" y="104"/>
                  </a:cubicBezTo>
                  <a:cubicBezTo>
                    <a:pt x="0" y="156"/>
                    <a:pt x="197" y="203"/>
                    <a:pt x="447" y="203"/>
                  </a:cubicBezTo>
                  <a:cubicBezTo>
                    <a:pt x="696" y="203"/>
                    <a:pt x="898" y="156"/>
                    <a:pt x="898" y="104"/>
                  </a:cubicBezTo>
                  <a:cubicBezTo>
                    <a:pt x="898" y="47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1898800" y="1895025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65" y="0"/>
                  </a:moveTo>
                  <a:cubicBezTo>
                    <a:pt x="120" y="0"/>
                    <a:pt x="1" y="120"/>
                    <a:pt x="1" y="265"/>
                  </a:cubicBezTo>
                  <a:cubicBezTo>
                    <a:pt x="1" y="415"/>
                    <a:pt x="120" y="535"/>
                    <a:pt x="265" y="535"/>
                  </a:cubicBezTo>
                  <a:cubicBezTo>
                    <a:pt x="416" y="535"/>
                    <a:pt x="535" y="415"/>
                    <a:pt x="535" y="265"/>
                  </a:cubicBezTo>
                  <a:cubicBezTo>
                    <a:pt x="535" y="120"/>
                    <a:pt x="41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2602400" y="1835825"/>
              <a:ext cx="59475" cy="89325"/>
            </a:xfrm>
            <a:custGeom>
              <a:avLst/>
              <a:gdLst/>
              <a:ahLst/>
              <a:cxnLst/>
              <a:rect l="l" t="t" r="r" b="b"/>
              <a:pathLst>
                <a:path w="2379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2378" y="3573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2601225" y="1834675"/>
              <a:ext cx="61825" cy="91775"/>
            </a:xfrm>
            <a:custGeom>
              <a:avLst/>
              <a:gdLst/>
              <a:ahLst/>
              <a:cxnLst/>
              <a:rect l="l" t="t" r="r" b="b"/>
              <a:pathLst>
                <a:path w="2473" h="3671" extrusionOk="0">
                  <a:moveTo>
                    <a:pt x="2373" y="93"/>
                  </a:moveTo>
                  <a:lnTo>
                    <a:pt x="2373" y="3572"/>
                  </a:lnTo>
                  <a:lnTo>
                    <a:pt x="100" y="3572"/>
                  </a:lnTo>
                  <a:lnTo>
                    <a:pt x="100" y="93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19"/>
                  </a:lnTo>
                  <a:cubicBezTo>
                    <a:pt x="1" y="3645"/>
                    <a:pt x="22" y="3671"/>
                    <a:pt x="48" y="3671"/>
                  </a:cubicBezTo>
                  <a:lnTo>
                    <a:pt x="2425" y="3671"/>
                  </a:lnTo>
                  <a:cubicBezTo>
                    <a:pt x="2451" y="3671"/>
                    <a:pt x="2472" y="3645"/>
                    <a:pt x="2472" y="3619"/>
                  </a:cubicBezTo>
                  <a:lnTo>
                    <a:pt x="2472" y="47"/>
                  </a:lnTo>
                  <a:cubicBezTo>
                    <a:pt x="2472" y="21"/>
                    <a:pt x="2451" y="0"/>
                    <a:pt x="2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2599300" y="1815450"/>
              <a:ext cx="98925" cy="21575"/>
            </a:xfrm>
            <a:custGeom>
              <a:avLst/>
              <a:gdLst/>
              <a:ahLst/>
              <a:cxnLst/>
              <a:rect l="l" t="t" r="r" b="b"/>
              <a:pathLst>
                <a:path w="3957" h="863" extrusionOk="0">
                  <a:moveTo>
                    <a:pt x="3707" y="94"/>
                  </a:moveTo>
                  <a:lnTo>
                    <a:pt x="2487" y="769"/>
                  </a:lnTo>
                  <a:lnTo>
                    <a:pt x="244" y="769"/>
                  </a:lnTo>
                  <a:lnTo>
                    <a:pt x="1464" y="94"/>
                  </a:lnTo>
                  <a:close/>
                  <a:moveTo>
                    <a:pt x="1454" y="1"/>
                  </a:moveTo>
                  <a:cubicBezTo>
                    <a:pt x="1443" y="1"/>
                    <a:pt x="1433" y="1"/>
                    <a:pt x="1428" y="6"/>
                  </a:cubicBezTo>
                  <a:lnTo>
                    <a:pt x="31" y="774"/>
                  </a:lnTo>
                  <a:cubicBezTo>
                    <a:pt x="10" y="785"/>
                    <a:pt x="0" y="805"/>
                    <a:pt x="5" y="826"/>
                  </a:cubicBezTo>
                  <a:cubicBezTo>
                    <a:pt x="10" y="852"/>
                    <a:pt x="31" y="862"/>
                    <a:pt x="52" y="862"/>
                  </a:cubicBezTo>
                  <a:lnTo>
                    <a:pt x="2502" y="862"/>
                  </a:lnTo>
                  <a:cubicBezTo>
                    <a:pt x="2508" y="862"/>
                    <a:pt x="2518" y="862"/>
                    <a:pt x="2528" y="857"/>
                  </a:cubicBezTo>
                  <a:lnTo>
                    <a:pt x="3925" y="89"/>
                  </a:lnTo>
                  <a:cubicBezTo>
                    <a:pt x="3946" y="79"/>
                    <a:pt x="3956" y="58"/>
                    <a:pt x="3951" y="37"/>
                  </a:cubicBezTo>
                  <a:cubicBezTo>
                    <a:pt x="3946" y="16"/>
                    <a:pt x="3925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2646800" y="1821425"/>
              <a:ext cx="22475" cy="5075"/>
            </a:xfrm>
            <a:custGeom>
              <a:avLst/>
              <a:gdLst/>
              <a:ahLst/>
              <a:cxnLst/>
              <a:rect l="l" t="t" r="r" b="b"/>
              <a:pathLst>
                <a:path w="899" h="203" extrusionOk="0">
                  <a:moveTo>
                    <a:pt x="452" y="0"/>
                  </a:moveTo>
                  <a:cubicBezTo>
                    <a:pt x="203" y="0"/>
                    <a:pt x="0" y="47"/>
                    <a:pt x="0" y="104"/>
                  </a:cubicBezTo>
                  <a:cubicBezTo>
                    <a:pt x="0" y="156"/>
                    <a:pt x="203" y="203"/>
                    <a:pt x="452" y="203"/>
                  </a:cubicBezTo>
                  <a:cubicBezTo>
                    <a:pt x="701" y="203"/>
                    <a:pt x="898" y="156"/>
                    <a:pt x="898" y="104"/>
                  </a:cubicBezTo>
                  <a:cubicBezTo>
                    <a:pt x="898" y="47"/>
                    <a:pt x="701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2627200" y="1895025"/>
              <a:ext cx="15600" cy="13325"/>
            </a:xfrm>
            <a:custGeom>
              <a:avLst/>
              <a:gdLst/>
              <a:ahLst/>
              <a:cxnLst/>
              <a:rect l="l" t="t" r="r" b="b"/>
              <a:pathLst>
                <a:path w="624" h="533" extrusionOk="0">
                  <a:moveTo>
                    <a:pt x="265" y="0"/>
                  </a:moveTo>
                  <a:cubicBezTo>
                    <a:pt x="120" y="0"/>
                    <a:pt x="0" y="120"/>
                    <a:pt x="0" y="265"/>
                  </a:cubicBezTo>
                  <a:cubicBezTo>
                    <a:pt x="0" y="426"/>
                    <a:pt x="132" y="533"/>
                    <a:pt x="269" y="533"/>
                  </a:cubicBezTo>
                  <a:cubicBezTo>
                    <a:pt x="336" y="533"/>
                    <a:pt x="403" y="508"/>
                    <a:pt x="457" y="452"/>
                  </a:cubicBezTo>
                  <a:cubicBezTo>
                    <a:pt x="623" y="286"/>
                    <a:pt x="504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2118025" y="1258525"/>
              <a:ext cx="16500" cy="506075"/>
            </a:xfrm>
            <a:custGeom>
              <a:avLst/>
              <a:gdLst/>
              <a:ahLst/>
              <a:cxnLst/>
              <a:rect l="l" t="t" r="r" b="b"/>
              <a:pathLst>
                <a:path w="660" h="20243" extrusionOk="0">
                  <a:moveTo>
                    <a:pt x="0" y="0"/>
                  </a:moveTo>
                  <a:lnTo>
                    <a:pt x="208" y="20243"/>
                  </a:lnTo>
                  <a:lnTo>
                    <a:pt x="660" y="20243"/>
                  </a:lnTo>
                  <a:lnTo>
                    <a:pt x="452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1724875" y="1257350"/>
              <a:ext cx="399525" cy="508425"/>
            </a:xfrm>
            <a:custGeom>
              <a:avLst/>
              <a:gdLst/>
              <a:ahLst/>
              <a:cxnLst/>
              <a:rect l="l" t="t" r="r" b="b"/>
              <a:pathLst>
                <a:path w="15981" h="20337" extrusionOk="0">
                  <a:moveTo>
                    <a:pt x="15680" y="94"/>
                  </a:moveTo>
                  <a:lnTo>
                    <a:pt x="15882" y="20238"/>
                  </a:lnTo>
                  <a:lnTo>
                    <a:pt x="99" y="20238"/>
                  </a:lnTo>
                  <a:lnTo>
                    <a:pt x="307" y="94"/>
                  </a:lnTo>
                  <a:close/>
                  <a:moveTo>
                    <a:pt x="260" y="0"/>
                  </a:moveTo>
                  <a:cubicBezTo>
                    <a:pt x="229" y="0"/>
                    <a:pt x="208" y="21"/>
                    <a:pt x="208" y="47"/>
                  </a:cubicBezTo>
                  <a:lnTo>
                    <a:pt x="1" y="20290"/>
                  </a:lnTo>
                  <a:cubicBezTo>
                    <a:pt x="1" y="20300"/>
                    <a:pt x="6" y="20310"/>
                    <a:pt x="16" y="20321"/>
                  </a:cubicBezTo>
                  <a:cubicBezTo>
                    <a:pt x="27" y="20331"/>
                    <a:pt x="37" y="20336"/>
                    <a:pt x="53" y="20336"/>
                  </a:cubicBezTo>
                  <a:lnTo>
                    <a:pt x="15934" y="20336"/>
                  </a:lnTo>
                  <a:cubicBezTo>
                    <a:pt x="15944" y="20336"/>
                    <a:pt x="15960" y="20331"/>
                    <a:pt x="15965" y="20321"/>
                  </a:cubicBezTo>
                  <a:cubicBezTo>
                    <a:pt x="15975" y="20310"/>
                    <a:pt x="15981" y="20300"/>
                    <a:pt x="15981" y="20290"/>
                  </a:cubicBezTo>
                  <a:lnTo>
                    <a:pt x="15773" y="47"/>
                  </a:lnTo>
                  <a:cubicBezTo>
                    <a:pt x="15773" y="21"/>
                    <a:pt x="15752" y="0"/>
                    <a:pt x="1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1750575" y="1282925"/>
              <a:ext cx="348125" cy="457400"/>
            </a:xfrm>
            <a:custGeom>
              <a:avLst/>
              <a:gdLst/>
              <a:ahLst/>
              <a:cxnLst/>
              <a:rect l="l" t="t" r="r" b="b"/>
              <a:pathLst>
                <a:path w="13925" h="18296" extrusionOk="0">
                  <a:moveTo>
                    <a:pt x="13639" y="88"/>
                  </a:moveTo>
                  <a:lnTo>
                    <a:pt x="13826" y="18197"/>
                  </a:lnTo>
                  <a:lnTo>
                    <a:pt x="104" y="18197"/>
                  </a:lnTo>
                  <a:lnTo>
                    <a:pt x="286" y="88"/>
                  </a:lnTo>
                  <a:close/>
                  <a:moveTo>
                    <a:pt x="239" y="0"/>
                  </a:moveTo>
                  <a:cubicBezTo>
                    <a:pt x="213" y="0"/>
                    <a:pt x="193" y="21"/>
                    <a:pt x="193" y="47"/>
                  </a:cubicBezTo>
                  <a:lnTo>
                    <a:pt x="6" y="18249"/>
                  </a:lnTo>
                  <a:cubicBezTo>
                    <a:pt x="1" y="18259"/>
                    <a:pt x="6" y="18275"/>
                    <a:pt x="16" y="18280"/>
                  </a:cubicBezTo>
                  <a:cubicBezTo>
                    <a:pt x="27" y="18290"/>
                    <a:pt x="42" y="18296"/>
                    <a:pt x="53" y="18296"/>
                  </a:cubicBezTo>
                  <a:lnTo>
                    <a:pt x="13873" y="18296"/>
                  </a:lnTo>
                  <a:cubicBezTo>
                    <a:pt x="13888" y="18296"/>
                    <a:pt x="13899" y="18290"/>
                    <a:pt x="13909" y="18280"/>
                  </a:cubicBezTo>
                  <a:cubicBezTo>
                    <a:pt x="13920" y="18275"/>
                    <a:pt x="13925" y="18259"/>
                    <a:pt x="13925" y="18249"/>
                  </a:cubicBezTo>
                  <a:lnTo>
                    <a:pt x="13738" y="47"/>
                  </a:lnTo>
                  <a:cubicBezTo>
                    <a:pt x="13738" y="21"/>
                    <a:pt x="13717" y="0"/>
                    <a:pt x="13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1782250" y="1313150"/>
              <a:ext cx="278950" cy="397200"/>
            </a:xfrm>
            <a:custGeom>
              <a:avLst/>
              <a:gdLst/>
              <a:ahLst/>
              <a:cxnLst/>
              <a:rect l="l" t="t" r="r" b="b"/>
              <a:pathLst>
                <a:path w="11158" h="15888" extrusionOk="0">
                  <a:moveTo>
                    <a:pt x="7949" y="1"/>
                  </a:moveTo>
                  <a:cubicBezTo>
                    <a:pt x="7736" y="1"/>
                    <a:pt x="7627" y="260"/>
                    <a:pt x="7778" y="411"/>
                  </a:cubicBezTo>
                  <a:cubicBezTo>
                    <a:pt x="7826" y="459"/>
                    <a:pt x="7885" y="481"/>
                    <a:pt x="7944" y="481"/>
                  </a:cubicBezTo>
                  <a:cubicBezTo>
                    <a:pt x="8068" y="481"/>
                    <a:pt x="8188" y="384"/>
                    <a:pt x="8188" y="240"/>
                  </a:cubicBezTo>
                  <a:cubicBezTo>
                    <a:pt x="8188" y="110"/>
                    <a:pt x="8084" y="1"/>
                    <a:pt x="7954" y="1"/>
                  </a:cubicBezTo>
                  <a:close/>
                  <a:moveTo>
                    <a:pt x="10919" y="3370"/>
                  </a:moveTo>
                  <a:cubicBezTo>
                    <a:pt x="10706" y="3370"/>
                    <a:pt x="10597" y="3630"/>
                    <a:pt x="10747" y="3780"/>
                  </a:cubicBezTo>
                  <a:cubicBezTo>
                    <a:pt x="10797" y="3829"/>
                    <a:pt x="10857" y="3850"/>
                    <a:pt x="10916" y="3850"/>
                  </a:cubicBezTo>
                  <a:cubicBezTo>
                    <a:pt x="11040" y="3850"/>
                    <a:pt x="11157" y="3754"/>
                    <a:pt x="11157" y="3609"/>
                  </a:cubicBezTo>
                  <a:cubicBezTo>
                    <a:pt x="11157" y="3479"/>
                    <a:pt x="11053" y="3370"/>
                    <a:pt x="10919" y="3370"/>
                  </a:cubicBezTo>
                  <a:close/>
                  <a:moveTo>
                    <a:pt x="3318" y="120"/>
                  </a:moveTo>
                  <a:lnTo>
                    <a:pt x="3053" y="1963"/>
                  </a:lnTo>
                  <a:lnTo>
                    <a:pt x="1885" y="515"/>
                  </a:lnTo>
                  <a:lnTo>
                    <a:pt x="2389" y="2301"/>
                  </a:lnTo>
                  <a:lnTo>
                    <a:pt x="738" y="1449"/>
                  </a:lnTo>
                  <a:lnTo>
                    <a:pt x="1927" y="2877"/>
                  </a:lnTo>
                  <a:lnTo>
                    <a:pt x="68" y="2778"/>
                  </a:lnTo>
                  <a:lnTo>
                    <a:pt x="1740" y="3599"/>
                  </a:lnTo>
                  <a:lnTo>
                    <a:pt x="0" y="4258"/>
                  </a:lnTo>
                  <a:lnTo>
                    <a:pt x="1859" y="4331"/>
                  </a:lnTo>
                  <a:lnTo>
                    <a:pt x="540" y="5639"/>
                  </a:lnTo>
                  <a:lnTo>
                    <a:pt x="540" y="5639"/>
                  </a:lnTo>
                  <a:lnTo>
                    <a:pt x="2264" y="4949"/>
                  </a:lnTo>
                  <a:lnTo>
                    <a:pt x="1594" y="6683"/>
                  </a:lnTo>
                  <a:lnTo>
                    <a:pt x="2892" y="5348"/>
                  </a:lnTo>
                  <a:lnTo>
                    <a:pt x="2980" y="7207"/>
                  </a:lnTo>
                  <a:lnTo>
                    <a:pt x="3624" y="5463"/>
                  </a:lnTo>
                  <a:lnTo>
                    <a:pt x="4460" y="7124"/>
                  </a:lnTo>
                  <a:lnTo>
                    <a:pt x="4341" y="5265"/>
                  </a:lnTo>
                  <a:lnTo>
                    <a:pt x="5779" y="6444"/>
                  </a:lnTo>
                  <a:lnTo>
                    <a:pt x="5779" y="6444"/>
                  </a:lnTo>
                  <a:lnTo>
                    <a:pt x="4917" y="4798"/>
                  </a:lnTo>
                  <a:lnTo>
                    <a:pt x="4917" y="4798"/>
                  </a:lnTo>
                  <a:lnTo>
                    <a:pt x="6713" y="5286"/>
                  </a:lnTo>
                  <a:lnTo>
                    <a:pt x="5249" y="4133"/>
                  </a:lnTo>
                  <a:lnTo>
                    <a:pt x="7087" y="3848"/>
                  </a:lnTo>
                  <a:lnTo>
                    <a:pt x="5286" y="3396"/>
                  </a:lnTo>
                  <a:lnTo>
                    <a:pt x="6848" y="2389"/>
                  </a:lnTo>
                  <a:lnTo>
                    <a:pt x="5016" y="2706"/>
                  </a:lnTo>
                  <a:lnTo>
                    <a:pt x="6033" y="1148"/>
                  </a:lnTo>
                  <a:lnTo>
                    <a:pt x="4486" y="2181"/>
                  </a:lnTo>
                  <a:lnTo>
                    <a:pt x="4787" y="344"/>
                  </a:lnTo>
                  <a:lnTo>
                    <a:pt x="3796" y="1922"/>
                  </a:lnTo>
                  <a:lnTo>
                    <a:pt x="3318" y="120"/>
                  </a:lnTo>
                  <a:close/>
                  <a:moveTo>
                    <a:pt x="2498" y="8500"/>
                  </a:moveTo>
                  <a:cubicBezTo>
                    <a:pt x="2285" y="8500"/>
                    <a:pt x="2176" y="8759"/>
                    <a:pt x="2326" y="8910"/>
                  </a:cubicBezTo>
                  <a:cubicBezTo>
                    <a:pt x="2377" y="8961"/>
                    <a:pt x="2439" y="8983"/>
                    <a:pt x="2499" y="8983"/>
                  </a:cubicBezTo>
                  <a:cubicBezTo>
                    <a:pt x="2624" y="8983"/>
                    <a:pt x="2742" y="8887"/>
                    <a:pt x="2742" y="8744"/>
                  </a:cubicBezTo>
                  <a:cubicBezTo>
                    <a:pt x="2742" y="8609"/>
                    <a:pt x="2633" y="8500"/>
                    <a:pt x="2498" y="8500"/>
                  </a:cubicBezTo>
                  <a:close/>
                  <a:moveTo>
                    <a:pt x="9257" y="6506"/>
                  </a:moveTo>
                  <a:lnTo>
                    <a:pt x="9133" y="7347"/>
                  </a:lnTo>
                  <a:lnTo>
                    <a:pt x="8603" y="6688"/>
                  </a:lnTo>
                  <a:lnTo>
                    <a:pt x="8831" y="7503"/>
                  </a:lnTo>
                  <a:lnTo>
                    <a:pt x="8831" y="7503"/>
                  </a:lnTo>
                  <a:lnTo>
                    <a:pt x="8073" y="7113"/>
                  </a:lnTo>
                  <a:lnTo>
                    <a:pt x="8619" y="7768"/>
                  </a:lnTo>
                  <a:lnTo>
                    <a:pt x="7772" y="7721"/>
                  </a:lnTo>
                  <a:lnTo>
                    <a:pt x="7772" y="7721"/>
                  </a:lnTo>
                  <a:lnTo>
                    <a:pt x="8536" y="8100"/>
                  </a:lnTo>
                  <a:lnTo>
                    <a:pt x="7741" y="8401"/>
                  </a:lnTo>
                  <a:lnTo>
                    <a:pt x="8587" y="8432"/>
                  </a:lnTo>
                  <a:lnTo>
                    <a:pt x="7985" y="9034"/>
                  </a:lnTo>
                  <a:lnTo>
                    <a:pt x="7985" y="9034"/>
                  </a:lnTo>
                  <a:lnTo>
                    <a:pt x="8774" y="8718"/>
                  </a:lnTo>
                  <a:lnTo>
                    <a:pt x="8468" y="9512"/>
                  </a:lnTo>
                  <a:lnTo>
                    <a:pt x="9060" y="8899"/>
                  </a:lnTo>
                  <a:lnTo>
                    <a:pt x="9101" y="9751"/>
                  </a:lnTo>
                  <a:lnTo>
                    <a:pt x="9397" y="8951"/>
                  </a:lnTo>
                  <a:lnTo>
                    <a:pt x="9782" y="9709"/>
                  </a:lnTo>
                  <a:lnTo>
                    <a:pt x="9724" y="8863"/>
                  </a:lnTo>
                  <a:lnTo>
                    <a:pt x="10384" y="9398"/>
                  </a:lnTo>
                  <a:lnTo>
                    <a:pt x="9984" y="8645"/>
                  </a:lnTo>
                  <a:lnTo>
                    <a:pt x="10809" y="8868"/>
                  </a:lnTo>
                  <a:lnTo>
                    <a:pt x="10809" y="8868"/>
                  </a:lnTo>
                  <a:lnTo>
                    <a:pt x="10140" y="8344"/>
                  </a:lnTo>
                  <a:lnTo>
                    <a:pt x="10981" y="8214"/>
                  </a:lnTo>
                  <a:lnTo>
                    <a:pt x="10155" y="8006"/>
                  </a:lnTo>
                  <a:lnTo>
                    <a:pt x="10872" y="7544"/>
                  </a:lnTo>
                  <a:lnTo>
                    <a:pt x="10872" y="7544"/>
                  </a:lnTo>
                  <a:lnTo>
                    <a:pt x="10031" y="7690"/>
                  </a:lnTo>
                  <a:lnTo>
                    <a:pt x="10031" y="7690"/>
                  </a:lnTo>
                  <a:lnTo>
                    <a:pt x="10498" y="6973"/>
                  </a:lnTo>
                  <a:lnTo>
                    <a:pt x="10498" y="6973"/>
                  </a:lnTo>
                  <a:lnTo>
                    <a:pt x="9792" y="7446"/>
                  </a:lnTo>
                  <a:lnTo>
                    <a:pt x="9927" y="6610"/>
                  </a:lnTo>
                  <a:lnTo>
                    <a:pt x="9927" y="6610"/>
                  </a:lnTo>
                  <a:lnTo>
                    <a:pt x="9475" y="7326"/>
                  </a:lnTo>
                  <a:lnTo>
                    <a:pt x="9257" y="6506"/>
                  </a:lnTo>
                  <a:close/>
                  <a:moveTo>
                    <a:pt x="10114" y="12108"/>
                  </a:moveTo>
                  <a:cubicBezTo>
                    <a:pt x="9901" y="12108"/>
                    <a:pt x="9792" y="12367"/>
                    <a:pt x="9942" y="12518"/>
                  </a:cubicBezTo>
                  <a:cubicBezTo>
                    <a:pt x="9991" y="12567"/>
                    <a:pt x="10052" y="12589"/>
                    <a:pt x="10111" y="12589"/>
                  </a:cubicBezTo>
                  <a:cubicBezTo>
                    <a:pt x="10234" y="12589"/>
                    <a:pt x="10353" y="12494"/>
                    <a:pt x="10353" y="12347"/>
                  </a:cubicBezTo>
                  <a:cubicBezTo>
                    <a:pt x="10353" y="12217"/>
                    <a:pt x="10249" y="12113"/>
                    <a:pt x="10119" y="12108"/>
                  </a:cubicBezTo>
                  <a:close/>
                  <a:moveTo>
                    <a:pt x="10887" y="13442"/>
                  </a:moveTo>
                  <a:cubicBezTo>
                    <a:pt x="10674" y="13442"/>
                    <a:pt x="10565" y="13702"/>
                    <a:pt x="10721" y="13852"/>
                  </a:cubicBezTo>
                  <a:cubicBezTo>
                    <a:pt x="10770" y="13903"/>
                    <a:pt x="10831" y="13926"/>
                    <a:pt x="10891" y="13926"/>
                  </a:cubicBezTo>
                  <a:cubicBezTo>
                    <a:pt x="11014" y="13926"/>
                    <a:pt x="11131" y="13829"/>
                    <a:pt x="11131" y="13686"/>
                  </a:cubicBezTo>
                  <a:cubicBezTo>
                    <a:pt x="11131" y="13551"/>
                    <a:pt x="11022" y="13447"/>
                    <a:pt x="10893" y="13447"/>
                  </a:cubicBezTo>
                  <a:lnTo>
                    <a:pt x="10887" y="13442"/>
                  </a:lnTo>
                  <a:close/>
                  <a:moveTo>
                    <a:pt x="878" y="14761"/>
                  </a:moveTo>
                  <a:cubicBezTo>
                    <a:pt x="660" y="14761"/>
                    <a:pt x="551" y="15020"/>
                    <a:pt x="706" y="15171"/>
                  </a:cubicBezTo>
                  <a:cubicBezTo>
                    <a:pt x="755" y="15222"/>
                    <a:pt x="816" y="15244"/>
                    <a:pt x="875" y="15244"/>
                  </a:cubicBezTo>
                  <a:cubicBezTo>
                    <a:pt x="998" y="15244"/>
                    <a:pt x="1117" y="15147"/>
                    <a:pt x="1117" y="15000"/>
                  </a:cubicBezTo>
                  <a:cubicBezTo>
                    <a:pt x="1117" y="14870"/>
                    <a:pt x="1008" y="14761"/>
                    <a:pt x="878" y="14761"/>
                  </a:cubicBezTo>
                  <a:close/>
                  <a:moveTo>
                    <a:pt x="4740" y="10005"/>
                  </a:moveTo>
                  <a:lnTo>
                    <a:pt x="4522" y="11532"/>
                  </a:lnTo>
                  <a:lnTo>
                    <a:pt x="3552" y="10332"/>
                  </a:lnTo>
                  <a:lnTo>
                    <a:pt x="3552" y="10332"/>
                  </a:lnTo>
                  <a:lnTo>
                    <a:pt x="3972" y="11817"/>
                  </a:lnTo>
                  <a:lnTo>
                    <a:pt x="2607" y="11111"/>
                  </a:lnTo>
                  <a:lnTo>
                    <a:pt x="2607" y="11111"/>
                  </a:lnTo>
                  <a:lnTo>
                    <a:pt x="3593" y="12295"/>
                  </a:lnTo>
                  <a:lnTo>
                    <a:pt x="2051" y="12212"/>
                  </a:lnTo>
                  <a:lnTo>
                    <a:pt x="3437" y="12892"/>
                  </a:lnTo>
                  <a:lnTo>
                    <a:pt x="1994" y="13437"/>
                  </a:lnTo>
                  <a:lnTo>
                    <a:pt x="3536" y="13499"/>
                  </a:lnTo>
                  <a:lnTo>
                    <a:pt x="2440" y="14589"/>
                  </a:lnTo>
                  <a:lnTo>
                    <a:pt x="3873" y="14013"/>
                  </a:lnTo>
                  <a:lnTo>
                    <a:pt x="3313" y="15456"/>
                  </a:lnTo>
                  <a:lnTo>
                    <a:pt x="4393" y="14345"/>
                  </a:lnTo>
                  <a:lnTo>
                    <a:pt x="4465" y="15887"/>
                  </a:lnTo>
                  <a:lnTo>
                    <a:pt x="5000" y="14439"/>
                  </a:lnTo>
                  <a:lnTo>
                    <a:pt x="5696" y="15820"/>
                  </a:lnTo>
                  <a:lnTo>
                    <a:pt x="5592" y="14278"/>
                  </a:lnTo>
                  <a:lnTo>
                    <a:pt x="6791" y="15254"/>
                  </a:lnTo>
                  <a:lnTo>
                    <a:pt x="6069" y="13889"/>
                  </a:lnTo>
                  <a:lnTo>
                    <a:pt x="6069" y="13889"/>
                  </a:lnTo>
                  <a:lnTo>
                    <a:pt x="7565" y="14294"/>
                  </a:lnTo>
                  <a:lnTo>
                    <a:pt x="6350" y="13338"/>
                  </a:lnTo>
                  <a:lnTo>
                    <a:pt x="7876" y="13105"/>
                  </a:lnTo>
                  <a:lnTo>
                    <a:pt x="6376" y="12726"/>
                  </a:lnTo>
                  <a:lnTo>
                    <a:pt x="7674" y="11890"/>
                  </a:lnTo>
                  <a:lnTo>
                    <a:pt x="6153" y="12149"/>
                  </a:lnTo>
                  <a:lnTo>
                    <a:pt x="6999" y="10857"/>
                  </a:lnTo>
                  <a:lnTo>
                    <a:pt x="5711" y="11718"/>
                  </a:lnTo>
                  <a:lnTo>
                    <a:pt x="5960" y="10192"/>
                  </a:lnTo>
                  <a:lnTo>
                    <a:pt x="5135" y="11495"/>
                  </a:lnTo>
                  <a:lnTo>
                    <a:pt x="4740" y="100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2165525" y="1582350"/>
              <a:ext cx="311525" cy="182375"/>
            </a:xfrm>
            <a:custGeom>
              <a:avLst/>
              <a:gdLst/>
              <a:ahLst/>
              <a:cxnLst/>
              <a:rect l="l" t="t" r="r" b="b"/>
              <a:pathLst>
                <a:path w="12461" h="7295" extrusionOk="0">
                  <a:moveTo>
                    <a:pt x="9771" y="0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353"/>
                  </a:lnTo>
                  <a:lnTo>
                    <a:pt x="9771" y="0"/>
                  </a:lnTo>
                  <a:close/>
                  <a:moveTo>
                    <a:pt x="11484" y="2441"/>
                  </a:moveTo>
                  <a:lnTo>
                    <a:pt x="1724" y="4865"/>
                  </a:lnTo>
                  <a:lnTo>
                    <a:pt x="12460" y="4865"/>
                  </a:lnTo>
                  <a:lnTo>
                    <a:pt x="12460" y="2788"/>
                  </a:lnTo>
                  <a:lnTo>
                    <a:pt x="11484" y="2441"/>
                  </a:lnTo>
                  <a:close/>
                  <a:moveTo>
                    <a:pt x="603" y="4870"/>
                  </a:moveTo>
                  <a:lnTo>
                    <a:pt x="603" y="7295"/>
                  </a:lnTo>
                  <a:lnTo>
                    <a:pt x="11339" y="7295"/>
                  </a:lnTo>
                  <a:lnTo>
                    <a:pt x="11339" y="48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2156825" y="1704100"/>
              <a:ext cx="268425" cy="60625"/>
            </a:xfrm>
            <a:custGeom>
              <a:avLst/>
              <a:gdLst/>
              <a:ahLst/>
              <a:cxnLst/>
              <a:rect l="l" t="t" r="r" b="b"/>
              <a:pathLst>
                <a:path w="10737" h="2425" extrusionOk="0">
                  <a:moveTo>
                    <a:pt x="1" y="0"/>
                  </a:moveTo>
                  <a:lnTo>
                    <a:pt x="1" y="2425"/>
                  </a:lnTo>
                  <a:lnTo>
                    <a:pt x="10737" y="2425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2155650" y="1702800"/>
              <a:ext cx="270900" cy="63100"/>
            </a:xfrm>
            <a:custGeom>
              <a:avLst/>
              <a:gdLst/>
              <a:ahLst/>
              <a:cxnLst/>
              <a:rect l="l" t="t" r="r" b="b"/>
              <a:pathLst>
                <a:path w="10836" h="2524" extrusionOk="0">
                  <a:moveTo>
                    <a:pt x="10737" y="99"/>
                  </a:moveTo>
                  <a:lnTo>
                    <a:pt x="10737" y="2430"/>
                  </a:lnTo>
                  <a:lnTo>
                    <a:pt x="100" y="2430"/>
                  </a:lnTo>
                  <a:lnTo>
                    <a:pt x="100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52"/>
                  </a:cubicBezTo>
                  <a:lnTo>
                    <a:pt x="1" y="2477"/>
                  </a:lnTo>
                  <a:cubicBezTo>
                    <a:pt x="1" y="2503"/>
                    <a:pt x="22" y="2523"/>
                    <a:pt x="48" y="2523"/>
                  </a:cubicBezTo>
                  <a:lnTo>
                    <a:pt x="10784" y="2523"/>
                  </a:lnTo>
                  <a:cubicBezTo>
                    <a:pt x="10815" y="2523"/>
                    <a:pt x="10836" y="2503"/>
                    <a:pt x="10836" y="2477"/>
                  </a:cubicBezTo>
                  <a:lnTo>
                    <a:pt x="10836" y="52"/>
                  </a:lnTo>
                  <a:cubicBezTo>
                    <a:pt x="10836" y="21"/>
                    <a:pt x="10810" y="0"/>
                    <a:pt x="10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2175125" y="1723425"/>
              <a:ext cx="35075" cy="23400"/>
            </a:xfrm>
            <a:custGeom>
              <a:avLst/>
              <a:gdLst/>
              <a:ahLst/>
              <a:cxnLst/>
              <a:rect l="l" t="t" r="r" b="b"/>
              <a:pathLst>
                <a:path w="1403" h="936" extrusionOk="0">
                  <a:moveTo>
                    <a:pt x="701" y="1"/>
                  </a:moveTo>
                  <a:cubicBezTo>
                    <a:pt x="312" y="1"/>
                    <a:pt x="1" y="208"/>
                    <a:pt x="1" y="468"/>
                  </a:cubicBezTo>
                  <a:cubicBezTo>
                    <a:pt x="1" y="728"/>
                    <a:pt x="312" y="935"/>
                    <a:pt x="701" y="935"/>
                  </a:cubicBezTo>
                  <a:cubicBezTo>
                    <a:pt x="1086" y="935"/>
                    <a:pt x="1402" y="728"/>
                    <a:pt x="1402" y="468"/>
                  </a:cubicBezTo>
                  <a:cubicBezTo>
                    <a:pt x="1402" y="214"/>
                    <a:pt x="1091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2141775" y="1582350"/>
              <a:ext cx="268425" cy="60625"/>
            </a:xfrm>
            <a:custGeom>
              <a:avLst/>
              <a:gdLst/>
              <a:ahLst/>
              <a:cxnLst/>
              <a:rect l="l" t="t" r="r" b="b"/>
              <a:pathLst>
                <a:path w="10737" h="2425" extrusionOk="0">
                  <a:moveTo>
                    <a:pt x="0" y="0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2140600" y="1581175"/>
              <a:ext cx="270900" cy="63100"/>
            </a:xfrm>
            <a:custGeom>
              <a:avLst/>
              <a:gdLst/>
              <a:ahLst/>
              <a:cxnLst/>
              <a:rect l="l" t="t" r="r" b="b"/>
              <a:pathLst>
                <a:path w="10836" h="2524" extrusionOk="0">
                  <a:moveTo>
                    <a:pt x="10737" y="99"/>
                  </a:moveTo>
                  <a:lnTo>
                    <a:pt x="10737" y="2425"/>
                  </a:lnTo>
                  <a:lnTo>
                    <a:pt x="94" y="2425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2477"/>
                  </a:lnTo>
                  <a:cubicBezTo>
                    <a:pt x="1" y="2503"/>
                    <a:pt x="21" y="2524"/>
                    <a:pt x="47" y="2524"/>
                  </a:cubicBezTo>
                  <a:lnTo>
                    <a:pt x="10784" y="2524"/>
                  </a:lnTo>
                  <a:cubicBezTo>
                    <a:pt x="10815" y="2524"/>
                    <a:pt x="10836" y="2498"/>
                    <a:pt x="10836" y="2472"/>
                  </a:cubicBezTo>
                  <a:lnTo>
                    <a:pt x="10836" y="47"/>
                  </a:lnTo>
                  <a:cubicBezTo>
                    <a:pt x="10836" y="21"/>
                    <a:pt x="10810" y="1"/>
                    <a:pt x="10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2160075" y="1601825"/>
              <a:ext cx="35075" cy="23375"/>
            </a:xfrm>
            <a:custGeom>
              <a:avLst/>
              <a:gdLst/>
              <a:ahLst/>
              <a:cxnLst/>
              <a:rect l="l" t="t" r="r" b="b"/>
              <a:pathLst>
                <a:path w="1403" h="935" extrusionOk="0">
                  <a:moveTo>
                    <a:pt x="701" y="0"/>
                  </a:moveTo>
                  <a:cubicBezTo>
                    <a:pt x="317" y="0"/>
                    <a:pt x="0" y="208"/>
                    <a:pt x="0" y="467"/>
                  </a:cubicBezTo>
                  <a:cubicBezTo>
                    <a:pt x="0" y="722"/>
                    <a:pt x="312" y="935"/>
                    <a:pt x="701" y="935"/>
                  </a:cubicBezTo>
                  <a:cubicBezTo>
                    <a:pt x="1085" y="935"/>
                    <a:pt x="1402" y="722"/>
                    <a:pt x="1402" y="467"/>
                  </a:cubicBezTo>
                  <a:cubicBezTo>
                    <a:pt x="1402" y="208"/>
                    <a:pt x="109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2185000" y="1643350"/>
              <a:ext cx="268425" cy="60650"/>
            </a:xfrm>
            <a:custGeom>
              <a:avLst/>
              <a:gdLst/>
              <a:ahLst/>
              <a:cxnLst/>
              <a:rect l="l" t="t" r="r" b="b"/>
              <a:pathLst>
                <a:path w="10737" h="2426" extrusionOk="0">
                  <a:moveTo>
                    <a:pt x="0" y="1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2183700" y="1642050"/>
              <a:ext cx="270900" cy="63100"/>
            </a:xfrm>
            <a:custGeom>
              <a:avLst/>
              <a:gdLst/>
              <a:ahLst/>
              <a:cxnLst/>
              <a:rect l="l" t="t" r="r" b="b"/>
              <a:pathLst>
                <a:path w="10836" h="2524" extrusionOk="0">
                  <a:moveTo>
                    <a:pt x="10742" y="99"/>
                  </a:moveTo>
                  <a:lnTo>
                    <a:pt x="10742" y="2425"/>
                  </a:lnTo>
                  <a:lnTo>
                    <a:pt x="99" y="2425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2477"/>
                  </a:lnTo>
                  <a:cubicBezTo>
                    <a:pt x="0" y="2503"/>
                    <a:pt x="21" y="2524"/>
                    <a:pt x="52" y="2524"/>
                  </a:cubicBezTo>
                  <a:lnTo>
                    <a:pt x="10789" y="2524"/>
                  </a:lnTo>
                  <a:cubicBezTo>
                    <a:pt x="10815" y="2524"/>
                    <a:pt x="10835" y="2503"/>
                    <a:pt x="10835" y="2477"/>
                  </a:cubicBezTo>
                  <a:lnTo>
                    <a:pt x="10835" y="53"/>
                  </a:lnTo>
                  <a:cubicBezTo>
                    <a:pt x="10835" y="27"/>
                    <a:pt x="10815" y="1"/>
                    <a:pt x="10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2203175" y="1662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701" y="0"/>
                  </a:moveTo>
                  <a:cubicBezTo>
                    <a:pt x="312" y="0"/>
                    <a:pt x="0" y="213"/>
                    <a:pt x="0" y="467"/>
                  </a:cubicBezTo>
                  <a:cubicBezTo>
                    <a:pt x="0" y="727"/>
                    <a:pt x="317" y="935"/>
                    <a:pt x="701" y="935"/>
                  </a:cubicBezTo>
                  <a:cubicBezTo>
                    <a:pt x="1090" y="935"/>
                    <a:pt x="1402" y="727"/>
                    <a:pt x="1402" y="467"/>
                  </a:cubicBezTo>
                  <a:cubicBezTo>
                    <a:pt x="1402" y="213"/>
                    <a:pt x="1090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2185000" y="1643350"/>
              <a:ext cx="269475" cy="14550"/>
            </a:xfrm>
            <a:custGeom>
              <a:avLst/>
              <a:gdLst/>
              <a:ahLst/>
              <a:cxnLst/>
              <a:rect l="l" t="t" r="r" b="b"/>
              <a:pathLst>
                <a:path w="10779" h="582" extrusionOk="0">
                  <a:moveTo>
                    <a:pt x="0" y="1"/>
                  </a:moveTo>
                  <a:lnTo>
                    <a:pt x="0" y="359"/>
                  </a:lnTo>
                  <a:lnTo>
                    <a:pt x="10778" y="582"/>
                  </a:lnTo>
                  <a:lnTo>
                    <a:pt x="10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2534650" y="1519275"/>
              <a:ext cx="234825" cy="245725"/>
            </a:xfrm>
            <a:custGeom>
              <a:avLst/>
              <a:gdLst/>
              <a:ahLst/>
              <a:cxnLst/>
              <a:rect l="l" t="t" r="r" b="b"/>
              <a:pathLst>
                <a:path w="9393" h="9829" extrusionOk="0">
                  <a:moveTo>
                    <a:pt x="6900" y="0"/>
                  </a:moveTo>
                  <a:lnTo>
                    <a:pt x="1" y="4912"/>
                  </a:lnTo>
                  <a:lnTo>
                    <a:pt x="7799" y="5246"/>
                  </a:lnTo>
                  <a:lnTo>
                    <a:pt x="7799" y="5246"/>
                  </a:lnTo>
                  <a:lnTo>
                    <a:pt x="7966" y="5137"/>
                  </a:lnTo>
                  <a:lnTo>
                    <a:pt x="7966" y="5137"/>
                  </a:lnTo>
                  <a:lnTo>
                    <a:pt x="8235" y="5217"/>
                  </a:lnTo>
                  <a:lnTo>
                    <a:pt x="8235" y="5217"/>
                  </a:lnTo>
                  <a:lnTo>
                    <a:pt x="8229" y="493"/>
                  </a:lnTo>
                  <a:lnTo>
                    <a:pt x="6900" y="0"/>
                  </a:lnTo>
                  <a:close/>
                  <a:moveTo>
                    <a:pt x="8235" y="5217"/>
                  </a:moveTo>
                  <a:lnTo>
                    <a:pt x="8235" y="5265"/>
                  </a:lnTo>
                  <a:lnTo>
                    <a:pt x="7799" y="5246"/>
                  </a:lnTo>
                  <a:lnTo>
                    <a:pt x="7799" y="5246"/>
                  </a:lnTo>
                  <a:lnTo>
                    <a:pt x="753" y="9828"/>
                  </a:lnTo>
                  <a:lnTo>
                    <a:pt x="9392" y="9828"/>
                  </a:lnTo>
                  <a:lnTo>
                    <a:pt x="9392" y="5561"/>
                  </a:lnTo>
                  <a:lnTo>
                    <a:pt x="8235" y="52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2520500" y="1642175"/>
              <a:ext cx="161750" cy="122825"/>
            </a:xfrm>
            <a:custGeom>
              <a:avLst/>
              <a:gdLst/>
              <a:ahLst/>
              <a:cxnLst/>
              <a:rect l="l" t="t" r="r" b="b"/>
              <a:pathLst>
                <a:path w="6470" h="4913" extrusionOk="0">
                  <a:moveTo>
                    <a:pt x="1" y="1"/>
                  </a:moveTo>
                  <a:lnTo>
                    <a:pt x="1" y="4912"/>
                  </a:lnTo>
                  <a:lnTo>
                    <a:pt x="6470" y="4912"/>
                  </a:lnTo>
                  <a:lnTo>
                    <a:pt x="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2519325" y="1641025"/>
              <a:ext cx="164225" cy="125125"/>
            </a:xfrm>
            <a:custGeom>
              <a:avLst/>
              <a:gdLst/>
              <a:ahLst/>
              <a:cxnLst/>
              <a:rect l="l" t="t" r="r" b="b"/>
              <a:pathLst>
                <a:path w="6569" h="5005" extrusionOk="0">
                  <a:moveTo>
                    <a:pt x="6470" y="99"/>
                  </a:moveTo>
                  <a:lnTo>
                    <a:pt x="6470" y="4911"/>
                  </a:lnTo>
                  <a:lnTo>
                    <a:pt x="100" y="4911"/>
                  </a:lnTo>
                  <a:lnTo>
                    <a:pt x="100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4958"/>
                  </a:lnTo>
                  <a:cubicBezTo>
                    <a:pt x="1" y="4984"/>
                    <a:pt x="22" y="5005"/>
                    <a:pt x="48" y="5005"/>
                  </a:cubicBezTo>
                  <a:lnTo>
                    <a:pt x="6517" y="5005"/>
                  </a:lnTo>
                  <a:cubicBezTo>
                    <a:pt x="6542" y="5005"/>
                    <a:pt x="6563" y="4984"/>
                    <a:pt x="6568" y="4958"/>
                  </a:cubicBezTo>
                  <a:lnTo>
                    <a:pt x="6568" y="47"/>
                  </a:lnTo>
                  <a:cubicBezTo>
                    <a:pt x="6563" y="21"/>
                    <a:pt x="6542" y="0"/>
                    <a:pt x="6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2526475" y="1649700"/>
              <a:ext cx="149925" cy="107750"/>
            </a:xfrm>
            <a:custGeom>
              <a:avLst/>
              <a:gdLst/>
              <a:ahLst/>
              <a:cxnLst/>
              <a:rect l="l" t="t" r="r" b="b"/>
              <a:pathLst>
                <a:path w="5997" h="4310" extrusionOk="0">
                  <a:moveTo>
                    <a:pt x="5898" y="100"/>
                  </a:moveTo>
                  <a:lnTo>
                    <a:pt x="5898" y="4217"/>
                  </a:lnTo>
                  <a:lnTo>
                    <a:pt x="99" y="421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4263"/>
                  </a:lnTo>
                  <a:cubicBezTo>
                    <a:pt x="0" y="4289"/>
                    <a:pt x="21" y="4310"/>
                    <a:pt x="47" y="4310"/>
                  </a:cubicBezTo>
                  <a:lnTo>
                    <a:pt x="5950" y="4310"/>
                  </a:lnTo>
                  <a:cubicBezTo>
                    <a:pt x="5976" y="4310"/>
                    <a:pt x="5997" y="4289"/>
                    <a:pt x="5997" y="4258"/>
                  </a:cubicBezTo>
                  <a:lnTo>
                    <a:pt x="5997" y="48"/>
                  </a:lnTo>
                  <a:cubicBezTo>
                    <a:pt x="5997" y="22"/>
                    <a:pt x="5976" y="1"/>
                    <a:pt x="5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2565550" y="1694500"/>
              <a:ext cx="59975" cy="27275"/>
            </a:xfrm>
            <a:custGeom>
              <a:avLst/>
              <a:gdLst/>
              <a:ahLst/>
              <a:cxnLst/>
              <a:rect l="l" t="t" r="r" b="b"/>
              <a:pathLst>
                <a:path w="2399" h="1091" extrusionOk="0">
                  <a:moveTo>
                    <a:pt x="0" y="0"/>
                  </a:moveTo>
                  <a:lnTo>
                    <a:pt x="0" y="680"/>
                  </a:lnTo>
                  <a:cubicBezTo>
                    <a:pt x="0" y="903"/>
                    <a:pt x="161" y="1090"/>
                    <a:pt x="364" y="1090"/>
                  </a:cubicBezTo>
                  <a:lnTo>
                    <a:pt x="2041" y="1090"/>
                  </a:lnTo>
                  <a:cubicBezTo>
                    <a:pt x="2238" y="1090"/>
                    <a:pt x="2399" y="903"/>
                    <a:pt x="2399" y="680"/>
                  </a:cubicBezTo>
                  <a:lnTo>
                    <a:pt x="2399" y="0"/>
                  </a:lnTo>
                  <a:lnTo>
                    <a:pt x="2300" y="0"/>
                  </a:lnTo>
                  <a:lnTo>
                    <a:pt x="2300" y="680"/>
                  </a:lnTo>
                  <a:cubicBezTo>
                    <a:pt x="2300" y="851"/>
                    <a:pt x="2186" y="992"/>
                    <a:pt x="2041" y="992"/>
                  </a:cubicBezTo>
                  <a:lnTo>
                    <a:pt x="358" y="992"/>
                  </a:lnTo>
                  <a:cubicBezTo>
                    <a:pt x="218" y="992"/>
                    <a:pt x="99" y="851"/>
                    <a:pt x="99" y="68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2561525" y="1689675"/>
              <a:ext cx="9500" cy="8200"/>
            </a:xfrm>
            <a:custGeom>
              <a:avLst/>
              <a:gdLst/>
              <a:ahLst/>
              <a:cxnLst/>
              <a:rect l="l" t="t" r="r" b="b"/>
              <a:pathLst>
                <a:path w="380" h="328" extrusionOk="0">
                  <a:moveTo>
                    <a:pt x="213" y="1"/>
                  </a:moveTo>
                  <a:cubicBezTo>
                    <a:pt x="73" y="1"/>
                    <a:pt x="0" y="167"/>
                    <a:pt x="89" y="271"/>
                  </a:cubicBezTo>
                  <a:cubicBezTo>
                    <a:pt x="121" y="310"/>
                    <a:pt x="166" y="327"/>
                    <a:pt x="210" y="327"/>
                  </a:cubicBezTo>
                  <a:cubicBezTo>
                    <a:pt x="285" y="327"/>
                    <a:pt x="358" y="278"/>
                    <a:pt x="374" y="193"/>
                  </a:cubicBezTo>
                  <a:cubicBezTo>
                    <a:pt x="379" y="94"/>
                    <a:pt x="307" y="1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2618875" y="1689675"/>
              <a:ext cx="9500" cy="8200"/>
            </a:xfrm>
            <a:custGeom>
              <a:avLst/>
              <a:gdLst/>
              <a:ahLst/>
              <a:cxnLst/>
              <a:rect l="l" t="t" r="r" b="b"/>
              <a:pathLst>
                <a:path w="380" h="328" extrusionOk="0">
                  <a:moveTo>
                    <a:pt x="214" y="1"/>
                  </a:moveTo>
                  <a:cubicBezTo>
                    <a:pt x="74" y="1"/>
                    <a:pt x="1" y="167"/>
                    <a:pt x="89" y="271"/>
                  </a:cubicBezTo>
                  <a:cubicBezTo>
                    <a:pt x="122" y="310"/>
                    <a:pt x="167" y="327"/>
                    <a:pt x="211" y="327"/>
                  </a:cubicBezTo>
                  <a:cubicBezTo>
                    <a:pt x="285" y="327"/>
                    <a:pt x="359" y="278"/>
                    <a:pt x="375" y="193"/>
                  </a:cubicBezTo>
                  <a:cubicBezTo>
                    <a:pt x="380" y="94"/>
                    <a:pt x="307" y="1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2682225" y="1642175"/>
              <a:ext cx="54275" cy="122825"/>
            </a:xfrm>
            <a:custGeom>
              <a:avLst/>
              <a:gdLst/>
              <a:ahLst/>
              <a:cxnLst/>
              <a:rect l="l" t="t" r="r" b="b"/>
              <a:pathLst>
                <a:path w="2171" h="4913" extrusionOk="0">
                  <a:moveTo>
                    <a:pt x="1" y="1"/>
                  </a:moveTo>
                  <a:lnTo>
                    <a:pt x="1" y="4912"/>
                  </a:lnTo>
                  <a:lnTo>
                    <a:pt x="2171" y="4912"/>
                  </a:lnTo>
                  <a:lnTo>
                    <a:pt x="2171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2681050" y="1641025"/>
              <a:ext cx="56750" cy="125125"/>
            </a:xfrm>
            <a:custGeom>
              <a:avLst/>
              <a:gdLst/>
              <a:ahLst/>
              <a:cxnLst/>
              <a:rect l="l" t="t" r="r" b="b"/>
              <a:pathLst>
                <a:path w="2270" h="5005" extrusionOk="0">
                  <a:moveTo>
                    <a:pt x="99" y="99"/>
                  </a:moveTo>
                  <a:lnTo>
                    <a:pt x="2171" y="244"/>
                  </a:lnTo>
                  <a:lnTo>
                    <a:pt x="2171" y="4911"/>
                  </a:lnTo>
                  <a:lnTo>
                    <a:pt x="99" y="4911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7" y="5"/>
                    <a:pt x="16" y="10"/>
                  </a:cubicBezTo>
                  <a:cubicBezTo>
                    <a:pt x="6" y="21"/>
                    <a:pt x="1" y="36"/>
                    <a:pt x="1" y="47"/>
                  </a:cubicBezTo>
                  <a:lnTo>
                    <a:pt x="1" y="4958"/>
                  </a:lnTo>
                  <a:cubicBezTo>
                    <a:pt x="1" y="4984"/>
                    <a:pt x="22" y="5005"/>
                    <a:pt x="48" y="5005"/>
                  </a:cubicBezTo>
                  <a:lnTo>
                    <a:pt x="2218" y="5005"/>
                  </a:lnTo>
                  <a:cubicBezTo>
                    <a:pt x="2244" y="5005"/>
                    <a:pt x="2264" y="4984"/>
                    <a:pt x="2270" y="4958"/>
                  </a:cubicBezTo>
                  <a:lnTo>
                    <a:pt x="2270" y="197"/>
                  </a:lnTo>
                  <a:cubicBezTo>
                    <a:pt x="2270" y="171"/>
                    <a:pt x="2249" y="151"/>
                    <a:pt x="2223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2687275" y="1649700"/>
              <a:ext cx="44300" cy="107750"/>
            </a:xfrm>
            <a:custGeom>
              <a:avLst/>
              <a:gdLst/>
              <a:ahLst/>
              <a:cxnLst/>
              <a:rect l="l" t="t" r="r" b="b"/>
              <a:pathLst>
                <a:path w="1772" h="4310" extrusionOk="0">
                  <a:moveTo>
                    <a:pt x="100" y="105"/>
                  </a:moveTo>
                  <a:lnTo>
                    <a:pt x="1668" y="245"/>
                  </a:lnTo>
                  <a:lnTo>
                    <a:pt x="1668" y="4217"/>
                  </a:lnTo>
                  <a:lnTo>
                    <a:pt x="100" y="4217"/>
                  </a:lnTo>
                  <a:lnTo>
                    <a:pt x="100" y="105"/>
                  </a:lnTo>
                  <a:close/>
                  <a:moveTo>
                    <a:pt x="46" y="0"/>
                  </a:moveTo>
                  <a:cubicBezTo>
                    <a:pt x="23" y="0"/>
                    <a:pt x="1" y="24"/>
                    <a:pt x="1" y="48"/>
                  </a:cubicBezTo>
                  <a:lnTo>
                    <a:pt x="1" y="4263"/>
                  </a:lnTo>
                  <a:cubicBezTo>
                    <a:pt x="1" y="4289"/>
                    <a:pt x="22" y="4310"/>
                    <a:pt x="53" y="4310"/>
                  </a:cubicBezTo>
                  <a:lnTo>
                    <a:pt x="1719" y="4310"/>
                  </a:lnTo>
                  <a:cubicBezTo>
                    <a:pt x="1745" y="4310"/>
                    <a:pt x="1771" y="4289"/>
                    <a:pt x="1771" y="4258"/>
                  </a:cubicBezTo>
                  <a:lnTo>
                    <a:pt x="1771" y="198"/>
                  </a:lnTo>
                  <a:cubicBezTo>
                    <a:pt x="1766" y="172"/>
                    <a:pt x="1751" y="151"/>
                    <a:pt x="1725" y="151"/>
                  </a:cubicBezTo>
                  <a:lnTo>
                    <a:pt x="53" y="1"/>
                  </a:lnTo>
                  <a:cubicBezTo>
                    <a:pt x="51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2501550" y="1519275"/>
              <a:ext cx="206000" cy="122800"/>
            </a:xfrm>
            <a:custGeom>
              <a:avLst/>
              <a:gdLst/>
              <a:ahLst/>
              <a:cxnLst/>
              <a:rect l="l" t="t" r="r" b="b"/>
              <a:pathLst>
                <a:path w="8240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8240" y="4912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2500375" y="1518100"/>
              <a:ext cx="208350" cy="125150"/>
            </a:xfrm>
            <a:custGeom>
              <a:avLst/>
              <a:gdLst/>
              <a:ahLst/>
              <a:cxnLst/>
              <a:rect l="l" t="t" r="r" b="b"/>
              <a:pathLst>
                <a:path w="8334" h="5006" extrusionOk="0">
                  <a:moveTo>
                    <a:pt x="8235" y="99"/>
                  </a:moveTo>
                  <a:lnTo>
                    <a:pt x="8235" y="4912"/>
                  </a:lnTo>
                  <a:lnTo>
                    <a:pt x="100" y="4912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4959"/>
                  </a:lnTo>
                  <a:cubicBezTo>
                    <a:pt x="1" y="4985"/>
                    <a:pt x="22" y="5005"/>
                    <a:pt x="48" y="5005"/>
                  </a:cubicBezTo>
                  <a:lnTo>
                    <a:pt x="8287" y="5005"/>
                  </a:lnTo>
                  <a:cubicBezTo>
                    <a:pt x="8313" y="5005"/>
                    <a:pt x="8334" y="4985"/>
                    <a:pt x="8334" y="4959"/>
                  </a:cubicBezTo>
                  <a:lnTo>
                    <a:pt x="8334" y="47"/>
                  </a:lnTo>
                  <a:cubicBezTo>
                    <a:pt x="8334" y="21"/>
                    <a:pt x="8313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2509475" y="1526800"/>
              <a:ext cx="190300" cy="107750"/>
            </a:xfrm>
            <a:custGeom>
              <a:avLst/>
              <a:gdLst/>
              <a:ahLst/>
              <a:cxnLst/>
              <a:rect l="l" t="t" r="r" b="b"/>
              <a:pathLst>
                <a:path w="7612" h="4310" extrusionOk="0">
                  <a:moveTo>
                    <a:pt x="7513" y="99"/>
                  </a:moveTo>
                  <a:lnTo>
                    <a:pt x="7513" y="4211"/>
                  </a:lnTo>
                  <a:lnTo>
                    <a:pt x="99" y="4211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4263"/>
                  </a:lnTo>
                  <a:cubicBezTo>
                    <a:pt x="0" y="4289"/>
                    <a:pt x="21" y="4309"/>
                    <a:pt x="47" y="4309"/>
                  </a:cubicBezTo>
                  <a:lnTo>
                    <a:pt x="7559" y="4309"/>
                  </a:lnTo>
                  <a:cubicBezTo>
                    <a:pt x="7585" y="4309"/>
                    <a:pt x="7606" y="4289"/>
                    <a:pt x="7611" y="4263"/>
                  </a:cubicBezTo>
                  <a:lnTo>
                    <a:pt x="7611" y="47"/>
                  </a:lnTo>
                  <a:cubicBezTo>
                    <a:pt x="7606" y="21"/>
                    <a:pt x="7585" y="0"/>
                    <a:pt x="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2567350" y="1571575"/>
              <a:ext cx="69725" cy="27275"/>
            </a:xfrm>
            <a:custGeom>
              <a:avLst/>
              <a:gdLst/>
              <a:ahLst/>
              <a:cxnLst/>
              <a:rect l="l" t="t" r="r" b="b"/>
              <a:pathLst>
                <a:path w="2789" h="1091" extrusionOk="0">
                  <a:moveTo>
                    <a:pt x="1" y="1"/>
                  </a:moveTo>
                  <a:lnTo>
                    <a:pt x="1" y="681"/>
                  </a:lnTo>
                  <a:cubicBezTo>
                    <a:pt x="1" y="904"/>
                    <a:pt x="183" y="1091"/>
                    <a:pt x="411" y="1091"/>
                  </a:cubicBezTo>
                  <a:lnTo>
                    <a:pt x="2379" y="1091"/>
                  </a:lnTo>
                  <a:cubicBezTo>
                    <a:pt x="2602" y="1091"/>
                    <a:pt x="2789" y="904"/>
                    <a:pt x="2789" y="681"/>
                  </a:cubicBezTo>
                  <a:lnTo>
                    <a:pt x="2789" y="1"/>
                  </a:lnTo>
                  <a:lnTo>
                    <a:pt x="2690" y="1"/>
                  </a:lnTo>
                  <a:lnTo>
                    <a:pt x="2690" y="681"/>
                  </a:lnTo>
                  <a:cubicBezTo>
                    <a:pt x="2690" y="852"/>
                    <a:pt x="2550" y="992"/>
                    <a:pt x="2379" y="992"/>
                  </a:cubicBezTo>
                  <a:lnTo>
                    <a:pt x="411" y="992"/>
                  </a:lnTo>
                  <a:cubicBezTo>
                    <a:pt x="240" y="992"/>
                    <a:pt x="100" y="852"/>
                    <a:pt x="100" y="68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2562300" y="1566775"/>
              <a:ext cx="10925" cy="9475"/>
            </a:xfrm>
            <a:custGeom>
              <a:avLst/>
              <a:gdLst/>
              <a:ahLst/>
              <a:cxnLst/>
              <a:rect l="l" t="t" r="r" b="b"/>
              <a:pathLst>
                <a:path w="437" h="379" extrusionOk="0">
                  <a:moveTo>
                    <a:pt x="250" y="0"/>
                  </a:moveTo>
                  <a:cubicBezTo>
                    <a:pt x="83" y="0"/>
                    <a:pt x="0" y="203"/>
                    <a:pt x="120" y="322"/>
                  </a:cubicBezTo>
                  <a:cubicBezTo>
                    <a:pt x="157" y="361"/>
                    <a:pt x="204" y="379"/>
                    <a:pt x="250" y="379"/>
                  </a:cubicBezTo>
                  <a:cubicBezTo>
                    <a:pt x="345" y="379"/>
                    <a:pt x="436" y="304"/>
                    <a:pt x="436" y="193"/>
                  </a:cubicBezTo>
                  <a:cubicBezTo>
                    <a:pt x="436" y="89"/>
                    <a:pt x="353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2629400" y="1566775"/>
              <a:ext cx="11050" cy="9475"/>
            </a:xfrm>
            <a:custGeom>
              <a:avLst/>
              <a:gdLst/>
              <a:ahLst/>
              <a:cxnLst/>
              <a:rect l="l" t="t" r="r" b="b"/>
              <a:pathLst>
                <a:path w="442" h="379" extrusionOk="0">
                  <a:moveTo>
                    <a:pt x="250" y="0"/>
                  </a:moveTo>
                  <a:cubicBezTo>
                    <a:pt x="84" y="0"/>
                    <a:pt x="0" y="203"/>
                    <a:pt x="120" y="322"/>
                  </a:cubicBezTo>
                  <a:cubicBezTo>
                    <a:pt x="159" y="361"/>
                    <a:pt x="207" y="379"/>
                    <a:pt x="253" y="379"/>
                  </a:cubicBezTo>
                  <a:cubicBezTo>
                    <a:pt x="350" y="379"/>
                    <a:pt x="442" y="304"/>
                    <a:pt x="442" y="193"/>
                  </a:cubicBezTo>
                  <a:cubicBezTo>
                    <a:pt x="437" y="89"/>
                    <a:pt x="35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18" name="Google Shape;2218;p65"/>
          <p:cNvGrpSpPr/>
          <p:nvPr/>
        </p:nvGrpSpPr>
        <p:grpSpPr>
          <a:xfrm>
            <a:off x="343929" y="9"/>
            <a:ext cx="932262" cy="2838322"/>
            <a:chOff x="973775" y="2233375"/>
            <a:chExt cx="404575" cy="1231750"/>
          </a:xfrm>
        </p:grpSpPr>
        <p:sp>
          <p:nvSpPr>
            <p:cNvPr id="2219" name="Google Shape;2219;p65"/>
            <p:cNvSpPr/>
            <p:nvPr/>
          </p:nvSpPr>
          <p:spPr>
            <a:xfrm>
              <a:off x="1223875" y="2922850"/>
              <a:ext cx="58575" cy="27925"/>
            </a:xfrm>
            <a:custGeom>
              <a:avLst/>
              <a:gdLst/>
              <a:ahLst/>
              <a:cxnLst/>
              <a:rect l="l" t="t" r="r" b="b"/>
              <a:pathLst>
                <a:path w="2343" h="1117" extrusionOk="0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1042425" y="2920900"/>
              <a:ext cx="73225" cy="72050"/>
            </a:xfrm>
            <a:custGeom>
              <a:avLst/>
              <a:gdLst/>
              <a:ahLst/>
              <a:cxnLst/>
              <a:rect l="l" t="t" r="r" b="b"/>
              <a:pathLst>
                <a:path w="2929" h="2882" extrusionOk="0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975075" y="2993325"/>
              <a:ext cx="102825" cy="45950"/>
            </a:xfrm>
            <a:custGeom>
              <a:avLst/>
              <a:gdLst/>
              <a:ahLst/>
              <a:cxnLst/>
              <a:rect l="l" t="t" r="r" b="b"/>
              <a:pathLst>
                <a:path w="4113" h="1838" extrusionOk="0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973775" y="2992150"/>
              <a:ext cx="102700" cy="48425"/>
            </a:xfrm>
            <a:custGeom>
              <a:avLst/>
              <a:gdLst/>
              <a:ahLst/>
              <a:cxnLst/>
              <a:rect l="l" t="t" r="r" b="b"/>
              <a:pathLst>
                <a:path w="4108" h="1937" extrusionOk="0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1001300" y="3004475"/>
              <a:ext cx="47900" cy="8075"/>
            </a:xfrm>
            <a:custGeom>
              <a:avLst/>
              <a:gdLst/>
              <a:ahLst/>
              <a:cxnLst/>
              <a:rect l="l" t="t" r="r" b="b"/>
              <a:pathLst>
                <a:path w="1916" h="323" extrusionOk="0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1125375" y="2910025"/>
              <a:ext cx="98400" cy="66400"/>
            </a:xfrm>
            <a:custGeom>
              <a:avLst/>
              <a:gdLst/>
              <a:ahLst/>
              <a:cxnLst/>
              <a:rect l="l" t="t" r="r" b="b"/>
              <a:pathLst>
                <a:path w="3936" h="2656" extrusionOk="0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1145225" y="2908850"/>
              <a:ext cx="79850" cy="68775"/>
            </a:xfrm>
            <a:custGeom>
              <a:avLst/>
              <a:gdLst/>
              <a:ahLst/>
              <a:cxnLst/>
              <a:rect l="l" t="t" r="r" b="b"/>
              <a:pathLst>
                <a:path w="3194" h="2751" extrusionOk="0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1166650" y="2928425"/>
              <a:ext cx="37650" cy="23000"/>
            </a:xfrm>
            <a:custGeom>
              <a:avLst/>
              <a:gdLst/>
              <a:ahLst/>
              <a:cxnLst/>
              <a:rect l="l" t="t" r="r" b="b"/>
              <a:pathLst>
                <a:path w="1506" h="920" extrusionOk="0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1165725" y="2927250"/>
              <a:ext cx="38725" cy="24950"/>
            </a:xfrm>
            <a:custGeom>
              <a:avLst/>
              <a:gdLst/>
              <a:ahLst/>
              <a:cxnLst/>
              <a:rect l="l" t="t" r="r" b="b"/>
              <a:pathLst>
                <a:path w="1549" h="998" extrusionOk="0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1208575" y="2934025"/>
              <a:ext cx="102800" cy="46075"/>
            </a:xfrm>
            <a:custGeom>
              <a:avLst/>
              <a:gdLst/>
              <a:ahLst/>
              <a:cxnLst/>
              <a:rect l="l" t="t" r="r" b="b"/>
              <a:pathLst>
                <a:path w="4112" h="1843" extrusionOk="0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1210000" y="2932850"/>
              <a:ext cx="102675" cy="48425"/>
            </a:xfrm>
            <a:custGeom>
              <a:avLst/>
              <a:gdLst/>
              <a:ahLst/>
              <a:cxnLst/>
              <a:rect l="l" t="t" r="r" b="b"/>
              <a:pathLst>
                <a:path w="4107" h="1937" extrusionOk="0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1238150" y="2946325"/>
              <a:ext cx="46750" cy="6125"/>
            </a:xfrm>
            <a:custGeom>
              <a:avLst/>
              <a:gdLst/>
              <a:ahLst/>
              <a:cxnLst/>
              <a:rect l="l" t="t" r="r" b="b"/>
              <a:pathLst>
                <a:path w="1870" h="245" extrusionOk="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1237250" y="2945150"/>
              <a:ext cx="47925" cy="8075"/>
            </a:xfrm>
            <a:custGeom>
              <a:avLst/>
              <a:gdLst/>
              <a:ahLst/>
              <a:cxnLst/>
              <a:rect l="l" t="t" r="r" b="b"/>
              <a:pathLst>
                <a:path w="1917" h="323" extrusionOk="0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1274250" y="2896000"/>
              <a:ext cx="102800" cy="45950"/>
            </a:xfrm>
            <a:custGeom>
              <a:avLst/>
              <a:gdLst/>
              <a:ahLst/>
              <a:cxnLst/>
              <a:rect l="l" t="t" r="r" b="b"/>
              <a:pathLst>
                <a:path w="4112" h="1838" extrusionOk="0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1275675" y="2894800"/>
              <a:ext cx="102675" cy="48300"/>
            </a:xfrm>
            <a:custGeom>
              <a:avLst/>
              <a:gdLst/>
              <a:ahLst/>
              <a:cxnLst/>
              <a:rect l="l" t="t" r="r" b="b"/>
              <a:pathLst>
                <a:path w="4107" h="1932" extrusionOk="0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1303825" y="2908275"/>
              <a:ext cx="46750" cy="6025"/>
            </a:xfrm>
            <a:custGeom>
              <a:avLst/>
              <a:gdLst/>
              <a:ahLst/>
              <a:cxnLst/>
              <a:rect l="l" t="t" r="r" b="b"/>
              <a:pathLst>
                <a:path w="1870" h="241" extrusionOk="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1302925" y="2907050"/>
              <a:ext cx="47925" cy="8150"/>
            </a:xfrm>
            <a:custGeom>
              <a:avLst/>
              <a:gdLst/>
              <a:ahLst/>
              <a:cxnLst/>
              <a:rect l="l" t="t" r="r" b="b"/>
              <a:pathLst>
                <a:path w="1917" h="326" extrusionOk="0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1132000" y="2880975"/>
              <a:ext cx="75025" cy="45575"/>
            </a:xfrm>
            <a:custGeom>
              <a:avLst/>
              <a:gdLst/>
              <a:ahLst/>
              <a:cxnLst/>
              <a:rect l="l" t="t" r="r" b="b"/>
              <a:pathLst>
                <a:path w="3001" h="1823" extrusionOk="0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1132900" y="2879750"/>
              <a:ext cx="75425" cy="48050"/>
            </a:xfrm>
            <a:custGeom>
              <a:avLst/>
              <a:gdLst/>
              <a:ahLst/>
              <a:cxnLst/>
              <a:rect l="l" t="t" r="r" b="b"/>
              <a:pathLst>
                <a:path w="3017" h="1922" extrusionOk="0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1147825" y="2882225"/>
              <a:ext cx="25850" cy="25200"/>
            </a:xfrm>
            <a:custGeom>
              <a:avLst/>
              <a:gdLst/>
              <a:ahLst/>
              <a:cxnLst/>
              <a:rect l="l" t="t" r="r" b="b"/>
              <a:pathLst>
                <a:path w="1034" h="1008" extrusionOk="0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1115125" y="2922325"/>
              <a:ext cx="29750" cy="55575"/>
            </a:xfrm>
            <a:custGeom>
              <a:avLst/>
              <a:gdLst/>
              <a:ahLst/>
              <a:cxnLst/>
              <a:rect l="l" t="t" r="r" b="b"/>
              <a:pathLst>
                <a:path w="1190" h="2223" extrusionOk="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1007775" y="2898000"/>
              <a:ext cx="76350" cy="52750"/>
            </a:xfrm>
            <a:custGeom>
              <a:avLst/>
              <a:gdLst/>
              <a:ahLst/>
              <a:cxnLst/>
              <a:rect l="l" t="t" r="r" b="b"/>
              <a:pathLst>
                <a:path w="3054" h="2110" extrusionOk="0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1006750" y="2896775"/>
              <a:ext cx="73600" cy="55150"/>
            </a:xfrm>
            <a:custGeom>
              <a:avLst/>
              <a:gdLst/>
              <a:ahLst/>
              <a:cxnLst/>
              <a:rect l="l" t="t" r="r" b="b"/>
              <a:pathLst>
                <a:path w="2944" h="2206" extrusionOk="0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1030500" y="2919725"/>
              <a:ext cx="31675" cy="18850"/>
            </a:xfrm>
            <a:custGeom>
              <a:avLst/>
              <a:gdLst/>
              <a:ahLst/>
              <a:cxnLst/>
              <a:rect l="l" t="t" r="r" b="b"/>
              <a:pathLst>
                <a:path w="1267" h="754" extrusionOk="0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1107200" y="2914925"/>
              <a:ext cx="23000" cy="41425"/>
            </a:xfrm>
            <a:custGeom>
              <a:avLst/>
              <a:gdLst/>
              <a:ahLst/>
              <a:cxnLst/>
              <a:rect l="l" t="t" r="r" b="b"/>
              <a:pathLst>
                <a:path w="920" h="1657" extrusionOk="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1037625" y="2892150"/>
              <a:ext cx="109325" cy="60175"/>
            </a:xfrm>
            <a:custGeom>
              <a:avLst/>
              <a:gdLst/>
              <a:ahLst/>
              <a:cxnLst/>
              <a:rect l="l" t="t" r="r" b="b"/>
              <a:pathLst>
                <a:path w="4373" h="2407" extrusionOk="0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1049300" y="2891025"/>
              <a:ext cx="82450" cy="62525"/>
            </a:xfrm>
            <a:custGeom>
              <a:avLst/>
              <a:gdLst/>
              <a:ahLst/>
              <a:cxnLst/>
              <a:rect l="l" t="t" r="r" b="b"/>
              <a:pathLst>
                <a:path w="3298" h="2501" extrusionOk="0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1074500" y="2907775"/>
              <a:ext cx="24800" cy="29500"/>
            </a:xfrm>
            <a:custGeom>
              <a:avLst/>
              <a:gdLst/>
              <a:ahLst/>
              <a:cxnLst/>
              <a:rect l="l" t="t" r="r" b="b"/>
              <a:pathLst>
                <a:path w="992" h="1180" extrusionOk="0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1172625" y="2586425"/>
              <a:ext cx="88400" cy="248175"/>
            </a:xfrm>
            <a:custGeom>
              <a:avLst/>
              <a:gdLst/>
              <a:ahLst/>
              <a:cxnLst/>
              <a:rect l="l" t="t" r="r" b="b"/>
              <a:pathLst>
                <a:path w="3536" h="9927" extrusionOk="0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1258800" y="2833675"/>
              <a:ext cx="72575" cy="203150"/>
            </a:xfrm>
            <a:custGeom>
              <a:avLst/>
              <a:gdLst/>
              <a:ahLst/>
              <a:cxnLst/>
              <a:rect l="l" t="t" r="r" b="b"/>
              <a:pathLst>
                <a:path w="2903" h="8126" extrusionOk="0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1146650" y="2547425"/>
              <a:ext cx="47400" cy="40450"/>
            </a:xfrm>
            <a:custGeom>
              <a:avLst/>
              <a:gdLst/>
              <a:ahLst/>
              <a:cxnLst/>
              <a:rect l="l" t="t" r="r" b="b"/>
              <a:pathLst>
                <a:path w="1896" h="1618" extrusionOk="0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1172625" y="2233375"/>
              <a:ext cx="2350" cy="315300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1027250" y="3022125"/>
              <a:ext cx="302825" cy="158775"/>
            </a:xfrm>
            <a:custGeom>
              <a:avLst/>
              <a:gdLst/>
              <a:ahLst/>
              <a:cxnLst/>
              <a:rect l="l" t="t" r="r" b="b"/>
              <a:pathLst>
                <a:path w="12113" h="6351" extrusionOk="0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1025950" y="3020825"/>
              <a:ext cx="305300" cy="161225"/>
            </a:xfrm>
            <a:custGeom>
              <a:avLst/>
              <a:gdLst/>
              <a:ahLst/>
              <a:cxnLst/>
              <a:rect l="l" t="t" r="r" b="b"/>
              <a:pathLst>
                <a:path w="12212" h="6449" extrusionOk="0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1008950" y="3022125"/>
              <a:ext cx="339425" cy="62475"/>
            </a:xfrm>
            <a:custGeom>
              <a:avLst/>
              <a:gdLst/>
              <a:ahLst/>
              <a:cxnLst/>
              <a:rect l="l" t="t" r="r" b="b"/>
              <a:pathLst>
                <a:path w="13577" h="2499" extrusionOk="0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1007650" y="3020825"/>
              <a:ext cx="342025" cy="64925"/>
            </a:xfrm>
            <a:custGeom>
              <a:avLst/>
              <a:gdLst/>
              <a:ahLst/>
              <a:cxnLst/>
              <a:rect l="l" t="t" r="r" b="b"/>
              <a:pathLst>
                <a:path w="13681" h="2597" extrusionOk="0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1026075" y="2952550"/>
              <a:ext cx="43000" cy="84275"/>
            </a:xfrm>
            <a:custGeom>
              <a:avLst/>
              <a:gdLst/>
              <a:ahLst/>
              <a:cxnLst/>
              <a:rect l="l" t="t" r="r" b="b"/>
              <a:pathLst>
                <a:path w="1720" h="3371" extrusionOk="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1053200" y="2586425"/>
              <a:ext cx="121775" cy="366950"/>
            </a:xfrm>
            <a:custGeom>
              <a:avLst/>
              <a:gdLst/>
              <a:ahLst/>
              <a:cxnLst/>
              <a:rect l="l" t="t" r="r" b="b"/>
              <a:pathLst>
                <a:path w="4871" h="14678" extrusionOk="0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1281375" y="3029400"/>
              <a:ext cx="47925" cy="143450"/>
            </a:xfrm>
            <a:custGeom>
              <a:avLst/>
              <a:gdLst/>
              <a:ahLst/>
              <a:cxnLst/>
              <a:rect l="l" t="t" r="r" b="b"/>
              <a:pathLst>
                <a:path w="1917" h="5738" extrusionOk="0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1026075" y="3035500"/>
              <a:ext cx="199775" cy="146550"/>
            </a:xfrm>
            <a:custGeom>
              <a:avLst/>
              <a:gdLst/>
              <a:ahLst/>
              <a:cxnLst/>
              <a:rect l="l" t="t" r="r" b="b"/>
              <a:pathLst>
                <a:path w="7991" h="5862" extrusionOk="0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1172750" y="2888450"/>
              <a:ext cx="106050" cy="217800"/>
            </a:xfrm>
            <a:custGeom>
              <a:avLst/>
              <a:gdLst/>
              <a:ahLst/>
              <a:cxnLst/>
              <a:rect l="l" t="t" r="r" b="b"/>
              <a:pathLst>
                <a:path w="4242" h="8712" extrusionOk="0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1172625" y="2586300"/>
              <a:ext cx="84375" cy="302675"/>
            </a:xfrm>
            <a:custGeom>
              <a:avLst/>
              <a:gdLst/>
              <a:ahLst/>
              <a:cxnLst/>
              <a:rect l="l" t="t" r="r" b="b"/>
              <a:pathLst>
                <a:path w="3375" h="12107" extrusionOk="0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1066825" y="2585400"/>
              <a:ext cx="108225" cy="380025"/>
            </a:xfrm>
            <a:custGeom>
              <a:avLst/>
              <a:gdLst/>
              <a:ahLst/>
              <a:cxnLst/>
              <a:rect l="l" t="t" r="r" b="b"/>
              <a:pathLst>
                <a:path w="4329" h="15201" extrusionOk="0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1066975" y="2964500"/>
              <a:ext cx="107750" cy="141900"/>
            </a:xfrm>
            <a:custGeom>
              <a:avLst/>
              <a:gdLst/>
              <a:ahLst/>
              <a:cxnLst/>
              <a:rect l="l" t="t" r="r" b="b"/>
              <a:pathLst>
                <a:path w="4310" h="5676" extrusionOk="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1172625" y="3105450"/>
              <a:ext cx="6625" cy="75450"/>
            </a:xfrm>
            <a:custGeom>
              <a:avLst/>
              <a:gdLst/>
              <a:ahLst/>
              <a:cxnLst/>
              <a:rect l="l" t="t" r="r" b="b"/>
              <a:pathLst>
                <a:path w="265" h="3018" extrusionOk="0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1146400" y="3283650"/>
              <a:ext cx="44025" cy="152275"/>
            </a:xfrm>
            <a:custGeom>
              <a:avLst/>
              <a:gdLst/>
              <a:ahLst/>
              <a:cxnLst/>
              <a:rect l="l" t="t" r="r" b="b"/>
              <a:pathLst>
                <a:path w="1761" h="6091" extrusionOk="0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1098500" y="3404125"/>
              <a:ext cx="92300" cy="59850"/>
            </a:xfrm>
            <a:custGeom>
              <a:avLst/>
              <a:gdLst/>
              <a:ahLst/>
              <a:cxnLst/>
              <a:rect l="l" t="t" r="r" b="b"/>
              <a:pathLst>
                <a:path w="3692" h="2394" extrusionOk="0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1097075" y="3402925"/>
              <a:ext cx="81400" cy="62200"/>
            </a:xfrm>
            <a:custGeom>
              <a:avLst/>
              <a:gdLst/>
              <a:ahLst/>
              <a:cxnLst/>
              <a:rect l="l" t="t" r="r" b="b"/>
              <a:pathLst>
                <a:path w="3256" h="2488" extrusionOk="0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1130550" y="3420075"/>
              <a:ext cx="20275" cy="28700"/>
            </a:xfrm>
            <a:custGeom>
              <a:avLst/>
              <a:gdLst/>
              <a:ahLst/>
              <a:cxnLst/>
              <a:rect l="l" t="t" r="r" b="b"/>
              <a:pathLst>
                <a:path w="811" h="1148" extrusionOk="0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1129275" y="3419025"/>
              <a:ext cx="22200" cy="30025"/>
            </a:xfrm>
            <a:custGeom>
              <a:avLst/>
              <a:gdLst/>
              <a:ahLst/>
              <a:cxnLst/>
              <a:rect l="l" t="t" r="r" b="b"/>
              <a:pathLst>
                <a:path w="888" h="1201" extrusionOk="0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1127825" y="3018750"/>
              <a:ext cx="30550" cy="69075"/>
            </a:xfrm>
            <a:custGeom>
              <a:avLst/>
              <a:gdLst/>
              <a:ahLst/>
              <a:cxnLst/>
              <a:rect l="l" t="t" r="r" b="b"/>
              <a:pathLst>
                <a:path w="1222" h="2763" extrusionOk="0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1012575" y="2955800"/>
              <a:ext cx="139950" cy="76875"/>
            </a:xfrm>
            <a:custGeom>
              <a:avLst/>
              <a:gdLst/>
              <a:ahLst/>
              <a:cxnLst/>
              <a:rect l="l" t="t" r="r" b="b"/>
              <a:pathLst>
                <a:path w="5598" h="3075" extrusionOk="0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1024400" y="2954650"/>
              <a:ext cx="107750" cy="79250"/>
            </a:xfrm>
            <a:custGeom>
              <a:avLst/>
              <a:gdLst/>
              <a:ahLst/>
              <a:cxnLst/>
              <a:rect l="l" t="t" r="r" b="b"/>
              <a:pathLst>
                <a:path w="4310" h="3170" extrusionOk="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1063325" y="2971250"/>
              <a:ext cx="22225" cy="41825"/>
            </a:xfrm>
            <a:custGeom>
              <a:avLst/>
              <a:gdLst/>
              <a:ahLst/>
              <a:cxnLst/>
              <a:rect l="l" t="t" r="r" b="b"/>
              <a:pathLst>
                <a:path w="889" h="1673" extrusionOk="0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1062025" y="2970350"/>
              <a:ext cx="24300" cy="42725"/>
            </a:xfrm>
            <a:custGeom>
              <a:avLst/>
              <a:gdLst/>
              <a:ahLst/>
              <a:cxnLst/>
              <a:rect l="l" t="t" r="r" b="b"/>
              <a:pathLst>
                <a:path w="972" h="1709" extrusionOk="0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1082025" y="2975375"/>
              <a:ext cx="139925" cy="76900"/>
            </a:xfrm>
            <a:custGeom>
              <a:avLst/>
              <a:gdLst/>
              <a:ahLst/>
              <a:cxnLst/>
              <a:rect l="l" t="t" r="r" b="b"/>
              <a:pathLst>
                <a:path w="5597" h="3076" extrusionOk="0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1093825" y="2974225"/>
              <a:ext cx="107750" cy="79200"/>
            </a:xfrm>
            <a:custGeom>
              <a:avLst/>
              <a:gdLst/>
              <a:ahLst/>
              <a:cxnLst/>
              <a:rect l="l" t="t" r="r" b="b"/>
              <a:pathLst>
                <a:path w="4310" h="3168" extrusionOk="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1132650" y="2990850"/>
              <a:ext cx="22350" cy="41675"/>
            </a:xfrm>
            <a:custGeom>
              <a:avLst/>
              <a:gdLst/>
              <a:ahLst/>
              <a:cxnLst/>
              <a:rect l="l" t="t" r="r" b="b"/>
              <a:pathLst>
                <a:path w="894" h="1667" extrusionOk="0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1131475" y="2989800"/>
              <a:ext cx="24300" cy="42725"/>
            </a:xfrm>
            <a:custGeom>
              <a:avLst/>
              <a:gdLst/>
              <a:ahLst/>
              <a:cxnLst/>
              <a:rect l="l" t="t" r="r" b="b"/>
              <a:pathLst>
                <a:path w="972" h="1709" extrusionOk="0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1053725" y="3010575"/>
              <a:ext cx="86200" cy="76350"/>
            </a:xfrm>
            <a:custGeom>
              <a:avLst/>
              <a:gdLst/>
              <a:ahLst/>
              <a:cxnLst/>
              <a:rect l="l" t="t" r="r" b="b"/>
              <a:pathLst>
                <a:path w="3448" h="3054" extrusionOk="0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1052425" y="3009350"/>
              <a:ext cx="77525" cy="78750"/>
            </a:xfrm>
            <a:custGeom>
              <a:avLst/>
              <a:gdLst/>
              <a:ahLst/>
              <a:cxnLst/>
              <a:rect l="l" t="t" r="r" b="b"/>
              <a:pathLst>
                <a:path w="3101" h="3150" extrusionOk="0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1082550" y="3030425"/>
              <a:ext cx="23250" cy="37025"/>
            </a:xfrm>
            <a:custGeom>
              <a:avLst/>
              <a:gdLst/>
              <a:ahLst/>
              <a:cxnLst/>
              <a:rect l="l" t="t" r="r" b="b"/>
              <a:pathLst>
                <a:path w="930" h="1481" extrusionOk="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1081375" y="3029525"/>
              <a:ext cx="25200" cy="38325"/>
            </a:xfrm>
            <a:custGeom>
              <a:avLst/>
              <a:gdLst/>
              <a:ahLst/>
              <a:cxnLst/>
              <a:rect l="l" t="t" r="r" b="b"/>
              <a:pathLst>
                <a:path w="1008" h="1533" extrusionOk="0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1259175" y="2986150"/>
              <a:ext cx="81150" cy="63525"/>
            </a:xfrm>
            <a:custGeom>
              <a:avLst/>
              <a:gdLst/>
              <a:ahLst/>
              <a:cxnLst/>
              <a:rect l="l" t="t" r="r" b="b"/>
              <a:pathLst>
                <a:path w="3246" h="2541" extrusionOk="0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1262825" y="2984800"/>
              <a:ext cx="78675" cy="66050"/>
            </a:xfrm>
            <a:custGeom>
              <a:avLst/>
              <a:gdLst/>
              <a:ahLst/>
              <a:cxnLst/>
              <a:rect l="l" t="t" r="r" b="b"/>
              <a:pathLst>
                <a:path w="3147" h="2642" extrusionOk="0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1279700" y="3011750"/>
              <a:ext cx="37650" cy="22350"/>
            </a:xfrm>
            <a:custGeom>
              <a:avLst/>
              <a:gdLst/>
              <a:ahLst/>
              <a:cxnLst/>
              <a:rect l="l" t="t" r="r" b="b"/>
              <a:pathLst>
                <a:path w="1506" h="894" extrusionOk="0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1279425" y="3010575"/>
              <a:ext cx="38700" cy="24300"/>
            </a:xfrm>
            <a:custGeom>
              <a:avLst/>
              <a:gdLst/>
              <a:ahLst/>
              <a:cxnLst/>
              <a:rect l="l" t="t" r="r" b="b"/>
              <a:pathLst>
                <a:path w="1548" h="972" extrusionOk="0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1158075" y="2972000"/>
              <a:ext cx="139825" cy="76900"/>
            </a:xfrm>
            <a:custGeom>
              <a:avLst/>
              <a:gdLst/>
              <a:ahLst/>
              <a:cxnLst/>
              <a:rect l="l" t="t" r="r" b="b"/>
              <a:pathLst>
                <a:path w="5593" h="3076" extrusionOk="0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1178450" y="2970750"/>
              <a:ext cx="107750" cy="79300"/>
            </a:xfrm>
            <a:custGeom>
              <a:avLst/>
              <a:gdLst/>
              <a:ahLst/>
              <a:cxnLst/>
              <a:rect l="l" t="t" r="r" b="b"/>
              <a:pathLst>
                <a:path w="4310" h="3172" extrusionOk="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1225050" y="2987475"/>
              <a:ext cx="22225" cy="41675"/>
            </a:xfrm>
            <a:custGeom>
              <a:avLst/>
              <a:gdLst/>
              <a:ahLst/>
              <a:cxnLst/>
              <a:rect l="l" t="t" r="r" b="b"/>
              <a:pathLst>
                <a:path w="889" h="1667" extrusionOk="0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1224275" y="2986425"/>
              <a:ext cx="24175" cy="42875"/>
            </a:xfrm>
            <a:custGeom>
              <a:avLst/>
              <a:gdLst/>
              <a:ahLst/>
              <a:cxnLst/>
              <a:rect l="l" t="t" r="r" b="b"/>
              <a:pathLst>
                <a:path w="967" h="1715" extrusionOk="0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1121350" y="2938625"/>
              <a:ext cx="142150" cy="60950"/>
            </a:xfrm>
            <a:custGeom>
              <a:avLst/>
              <a:gdLst/>
              <a:ahLst/>
              <a:cxnLst/>
              <a:rect l="l" t="t" r="r" b="b"/>
              <a:pathLst>
                <a:path w="5686" h="2438" extrusionOk="0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1136525" y="2937375"/>
              <a:ext cx="106325" cy="63500"/>
            </a:xfrm>
            <a:custGeom>
              <a:avLst/>
              <a:gdLst/>
              <a:ahLst/>
              <a:cxnLst/>
              <a:rect l="l" t="t" r="r" b="b"/>
              <a:pathLst>
                <a:path w="4253" h="2540" extrusionOk="0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1170150" y="2955925"/>
              <a:ext cx="29875" cy="28600"/>
            </a:xfrm>
            <a:custGeom>
              <a:avLst/>
              <a:gdLst/>
              <a:ahLst/>
              <a:cxnLst/>
              <a:rect l="l" t="t" r="r" b="b"/>
              <a:pathLst>
                <a:path w="1195" h="1144" extrusionOk="0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1137950" y="3111950"/>
              <a:ext cx="43900" cy="152275"/>
            </a:xfrm>
            <a:custGeom>
              <a:avLst/>
              <a:gdLst/>
              <a:ahLst/>
              <a:cxnLst/>
              <a:rect l="l" t="t" r="r" b="b"/>
              <a:pathLst>
                <a:path w="1756" h="6091" extrusionOk="0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1098500" y="3257975"/>
              <a:ext cx="92300" cy="59850"/>
            </a:xfrm>
            <a:custGeom>
              <a:avLst/>
              <a:gdLst/>
              <a:ahLst/>
              <a:cxnLst/>
              <a:rect l="l" t="t" r="r" b="b"/>
              <a:pathLst>
                <a:path w="3692" h="2394" extrusionOk="0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1097075" y="3256775"/>
              <a:ext cx="81400" cy="62200"/>
            </a:xfrm>
            <a:custGeom>
              <a:avLst/>
              <a:gdLst/>
              <a:ahLst/>
              <a:cxnLst/>
              <a:rect l="l" t="t" r="r" b="b"/>
              <a:pathLst>
                <a:path w="3256" h="2488" extrusionOk="0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1130550" y="3273925"/>
              <a:ext cx="20275" cy="28700"/>
            </a:xfrm>
            <a:custGeom>
              <a:avLst/>
              <a:gdLst/>
              <a:ahLst/>
              <a:cxnLst/>
              <a:rect l="l" t="t" r="r" b="b"/>
              <a:pathLst>
                <a:path w="811" h="1148" extrusionOk="0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1129275" y="3272875"/>
              <a:ext cx="22200" cy="30025"/>
            </a:xfrm>
            <a:custGeom>
              <a:avLst/>
              <a:gdLst/>
              <a:ahLst/>
              <a:cxnLst/>
              <a:rect l="l" t="t" r="r" b="b"/>
              <a:pathLst>
                <a:path w="888" h="1201" extrusionOk="0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1084750" y="3133200"/>
              <a:ext cx="86200" cy="76250"/>
            </a:xfrm>
            <a:custGeom>
              <a:avLst/>
              <a:gdLst/>
              <a:ahLst/>
              <a:cxnLst/>
              <a:rect l="l" t="t" r="r" b="b"/>
              <a:pathLst>
                <a:path w="3448" h="3050" extrusionOk="0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1083450" y="3131975"/>
              <a:ext cx="77500" cy="78775"/>
            </a:xfrm>
            <a:custGeom>
              <a:avLst/>
              <a:gdLst/>
              <a:ahLst/>
              <a:cxnLst/>
              <a:rect l="l" t="t" r="r" b="b"/>
              <a:pathLst>
                <a:path w="3100" h="3151" extrusionOk="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1113550" y="3153100"/>
              <a:ext cx="23275" cy="37000"/>
            </a:xfrm>
            <a:custGeom>
              <a:avLst/>
              <a:gdLst/>
              <a:ahLst/>
              <a:cxnLst/>
              <a:rect l="l" t="t" r="r" b="b"/>
              <a:pathLst>
                <a:path w="931" h="1480" extrusionOk="0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1112250" y="3152175"/>
              <a:ext cx="25225" cy="38200"/>
            </a:xfrm>
            <a:custGeom>
              <a:avLst/>
              <a:gdLst/>
              <a:ahLst/>
              <a:cxnLst/>
              <a:rect l="l" t="t" r="r" b="b"/>
              <a:pathLst>
                <a:path w="1009" h="1528" extrusionOk="0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1055675" y="3106400"/>
              <a:ext cx="74525" cy="58425"/>
            </a:xfrm>
            <a:custGeom>
              <a:avLst/>
              <a:gdLst/>
              <a:ahLst/>
              <a:cxnLst/>
              <a:rect l="l" t="t" r="r" b="b"/>
              <a:pathLst>
                <a:path w="2981" h="2337" extrusionOk="0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1054625" y="3105325"/>
              <a:ext cx="75575" cy="60775"/>
            </a:xfrm>
            <a:custGeom>
              <a:avLst/>
              <a:gdLst/>
              <a:ahLst/>
              <a:cxnLst/>
              <a:rect l="l" t="t" r="r" b="b"/>
              <a:pathLst>
                <a:path w="3023" h="2431" extrusionOk="0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1075650" y="3133225"/>
              <a:ext cx="40525" cy="16650"/>
            </a:xfrm>
            <a:custGeom>
              <a:avLst/>
              <a:gdLst/>
              <a:ahLst/>
              <a:cxnLst/>
              <a:rect l="l" t="t" r="r" b="b"/>
              <a:pathLst>
                <a:path w="1621" h="666" extrusionOk="0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1074875" y="3132050"/>
              <a:ext cx="41300" cy="18725"/>
            </a:xfrm>
            <a:custGeom>
              <a:avLst/>
              <a:gdLst/>
              <a:ahLst/>
              <a:cxnLst/>
              <a:rect l="l" t="t" r="r" b="b"/>
              <a:pathLst>
                <a:path w="1652" h="749" extrusionOk="0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1069300" y="3076675"/>
              <a:ext cx="109050" cy="59825"/>
            </a:xfrm>
            <a:custGeom>
              <a:avLst/>
              <a:gdLst/>
              <a:ahLst/>
              <a:cxnLst/>
              <a:rect l="l" t="t" r="r" b="b"/>
              <a:pathLst>
                <a:path w="4362" h="2393" extrusionOk="0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1085125" y="3075525"/>
              <a:ext cx="84275" cy="62200"/>
            </a:xfrm>
            <a:custGeom>
              <a:avLst/>
              <a:gdLst/>
              <a:ahLst/>
              <a:cxnLst/>
              <a:rect l="l" t="t" r="r" b="b"/>
              <a:pathLst>
                <a:path w="3371" h="2488" extrusionOk="0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1121475" y="3088700"/>
              <a:ext cx="17425" cy="32475"/>
            </a:xfrm>
            <a:custGeom>
              <a:avLst/>
              <a:gdLst/>
              <a:ahLst/>
              <a:cxnLst/>
              <a:rect l="l" t="t" r="r" b="b"/>
              <a:pathLst>
                <a:path w="697" h="1299" extrusionOk="0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1120825" y="3087800"/>
              <a:ext cx="19375" cy="33375"/>
            </a:xfrm>
            <a:custGeom>
              <a:avLst/>
              <a:gdLst/>
              <a:ahLst/>
              <a:cxnLst/>
              <a:rect l="l" t="t" r="r" b="b"/>
              <a:pathLst>
                <a:path w="775" h="1335" extrusionOk="0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1127825" y="3164900"/>
              <a:ext cx="30550" cy="69200"/>
            </a:xfrm>
            <a:custGeom>
              <a:avLst/>
              <a:gdLst/>
              <a:ahLst/>
              <a:cxnLst/>
              <a:rect l="l" t="t" r="r" b="b"/>
              <a:pathLst>
                <a:path w="1222" h="2768" extrusionOk="0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1093175" y="3304900"/>
              <a:ext cx="86350" cy="76250"/>
            </a:xfrm>
            <a:custGeom>
              <a:avLst/>
              <a:gdLst/>
              <a:ahLst/>
              <a:cxnLst/>
              <a:rect l="l" t="t" r="r" b="b"/>
              <a:pathLst>
                <a:path w="3454" h="3050" extrusionOk="0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1092025" y="3303700"/>
              <a:ext cx="77375" cy="78625"/>
            </a:xfrm>
            <a:custGeom>
              <a:avLst/>
              <a:gdLst/>
              <a:ahLst/>
              <a:cxnLst/>
              <a:rect l="l" t="t" r="r" b="b"/>
              <a:pathLst>
                <a:path w="3095" h="3145" extrusionOk="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1122000" y="3324800"/>
              <a:ext cx="23250" cy="37025"/>
            </a:xfrm>
            <a:custGeom>
              <a:avLst/>
              <a:gdLst/>
              <a:ahLst/>
              <a:cxnLst/>
              <a:rect l="l" t="t" r="r" b="b"/>
              <a:pathLst>
                <a:path w="930" h="1481" extrusionOk="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1120825" y="3323775"/>
              <a:ext cx="25200" cy="38300"/>
            </a:xfrm>
            <a:custGeom>
              <a:avLst/>
              <a:gdLst/>
              <a:ahLst/>
              <a:cxnLst/>
              <a:rect l="l" t="t" r="r" b="b"/>
              <a:pathLst>
                <a:path w="1008" h="1532" extrusionOk="0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1103425" y="3195625"/>
              <a:ext cx="108925" cy="59775"/>
            </a:xfrm>
            <a:custGeom>
              <a:avLst/>
              <a:gdLst/>
              <a:ahLst/>
              <a:cxnLst/>
              <a:rect l="l" t="t" r="r" b="b"/>
              <a:pathLst>
                <a:path w="4357" h="2391" extrusionOk="0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1119150" y="3194425"/>
              <a:ext cx="84250" cy="62250"/>
            </a:xfrm>
            <a:custGeom>
              <a:avLst/>
              <a:gdLst/>
              <a:ahLst/>
              <a:cxnLst/>
              <a:rect l="l" t="t" r="r" b="b"/>
              <a:pathLst>
                <a:path w="3370" h="2490" extrusionOk="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1155600" y="3207725"/>
              <a:ext cx="17300" cy="32475"/>
            </a:xfrm>
            <a:custGeom>
              <a:avLst/>
              <a:gdLst/>
              <a:ahLst/>
              <a:cxnLst/>
              <a:rect l="l" t="t" r="r" b="b"/>
              <a:pathLst>
                <a:path w="692" h="1299" extrusionOk="0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1154975" y="3206700"/>
              <a:ext cx="19350" cy="33500"/>
            </a:xfrm>
            <a:custGeom>
              <a:avLst/>
              <a:gdLst/>
              <a:ahLst/>
              <a:cxnLst/>
              <a:rect l="l" t="t" r="r" b="b"/>
              <a:pathLst>
                <a:path w="774" h="1340" extrusionOk="0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19" name="Google Shape;2319;p65"/>
          <p:cNvGrpSpPr/>
          <p:nvPr/>
        </p:nvGrpSpPr>
        <p:grpSpPr>
          <a:xfrm>
            <a:off x="6754737" y="2143100"/>
            <a:ext cx="2433050" cy="2489097"/>
            <a:chOff x="368025" y="3604500"/>
            <a:chExt cx="817200" cy="836025"/>
          </a:xfrm>
        </p:grpSpPr>
        <p:sp>
          <p:nvSpPr>
            <p:cNvPr id="2320" name="Google Shape;2320;p65"/>
            <p:cNvSpPr/>
            <p:nvPr/>
          </p:nvSpPr>
          <p:spPr>
            <a:xfrm>
              <a:off x="420200" y="3665375"/>
              <a:ext cx="139425" cy="136700"/>
            </a:xfrm>
            <a:custGeom>
              <a:avLst/>
              <a:gdLst/>
              <a:ahLst/>
              <a:cxnLst/>
              <a:rect l="l" t="t" r="r" b="b"/>
              <a:pathLst>
                <a:path w="5577" h="5468" extrusionOk="0">
                  <a:moveTo>
                    <a:pt x="5478" y="99"/>
                  </a:moveTo>
                  <a:lnTo>
                    <a:pt x="5478" y="5369"/>
                  </a:lnTo>
                  <a:lnTo>
                    <a:pt x="100" y="5369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52"/>
                  </a:cubicBezTo>
                  <a:lnTo>
                    <a:pt x="1" y="5421"/>
                  </a:lnTo>
                  <a:cubicBezTo>
                    <a:pt x="1" y="5447"/>
                    <a:pt x="22" y="5467"/>
                    <a:pt x="48" y="5467"/>
                  </a:cubicBezTo>
                  <a:lnTo>
                    <a:pt x="5525" y="5467"/>
                  </a:lnTo>
                  <a:cubicBezTo>
                    <a:pt x="5556" y="5467"/>
                    <a:pt x="5577" y="5447"/>
                    <a:pt x="5577" y="5421"/>
                  </a:cubicBezTo>
                  <a:lnTo>
                    <a:pt x="5577" y="52"/>
                  </a:lnTo>
                  <a:cubicBezTo>
                    <a:pt x="5577" y="21"/>
                    <a:pt x="5556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428250" y="3675750"/>
              <a:ext cx="122825" cy="115550"/>
            </a:xfrm>
            <a:custGeom>
              <a:avLst/>
              <a:gdLst/>
              <a:ahLst/>
              <a:cxnLst/>
              <a:rect l="l" t="t" r="r" b="b"/>
              <a:pathLst>
                <a:path w="4913" h="4622" extrusionOk="0">
                  <a:moveTo>
                    <a:pt x="1" y="1"/>
                  </a:moveTo>
                  <a:lnTo>
                    <a:pt x="1" y="4621"/>
                  </a:lnTo>
                  <a:lnTo>
                    <a:pt x="4912" y="4621"/>
                  </a:lnTo>
                  <a:lnTo>
                    <a:pt x="4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434100" y="36814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432800" y="368030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449925" y="36814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44877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465900" y="36814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464600" y="368030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1"/>
                  </a:moveTo>
                  <a:cubicBezTo>
                    <a:pt x="26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481725" y="36814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48057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497700" y="36814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49652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513650" y="3681475"/>
              <a:ext cx="15875" cy="20925"/>
            </a:xfrm>
            <a:custGeom>
              <a:avLst/>
              <a:gdLst/>
              <a:ahLst/>
              <a:cxnLst/>
              <a:rect l="l" t="t" r="r" b="b"/>
              <a:pathLst>
                <a:path w="635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512375" y="368030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5"/>
                  </a:cubicBezTo>
                  <a:lnTo>
                    <a:pt x="685" y="935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529500" y="36814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52832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434100" y="37023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432800" y="37012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0"/>
                  </a:cubicBezTo>
                  <a:lnTo>
                    <a:pt x="686" y="930"/>
                  </a:lnTo>
                  <a:cubicBezTo>
                    <a:pt x="712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449925" y="37023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44877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465900" y="37023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464600" y="37012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0"/>
                  </a:cubicBezTo>
                  <a:lnTo>
                    <a:pt x="686" y="930"/>
                  </a:lnTo>
                  <a:cubicBezTo>
                    <a:pt x="717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481725" y="37023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48057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497700" y="37023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49652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513650" y="3702375"/>
              <a:ext cx="15875" cy="20925"/>
            </a:xfrm>
            <a:custGeom>
              <a:avLst/>
              <a:gdLst/>
              <a:ahLst/>
              <a:cxnLst/>
              <a:rect l="l" t="t" r="r" b="b"/>
              <a:pathLst>
                <a:path w="635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512375" y="37012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529500" y="37023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52832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434100" y="3723275"/>
              <a:ext cx="15850" cy="20900"/>
            </a:xfrm>
            <a:custGeom>
              <a:avLst/>
              <a:gdLst/>
              <a:ahLst/>
              <a:cxnLst/>
              <a:rect l="l" t="t" r="r" b="b"/>
              <a:pathLst>
                <a:path w="634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432800" y="3722075"/>
              <a:ext cx="18450" cy="23275"/>
            </a:xfrm>
            <a:custGeom>
              <a:avLst/>
              <a:gdLst/>
              <a:ahLst/>
              <a:cxnLst/>
              <a:rect l="l" t="t" r="r" b="b"/>
              <a:pathLst>
                <a:path w="738" h="931" extrusionOk="0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52" y="931"/>
                  </a:cubicBezTo>
                  <a:lnTo>
                    <a:pt x="686" y="931"/>
                  </a:lnTo>
                  <a:cubicBezTo>
                    <a:pt x="712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449925" y="3723275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448775" y="3722075"/>
              <a:ext cx="18325" cy="23275"/>
            </a:xfrm>
            <a:custGeom>
              <a:avLst/>
              <a:gdLst/>
              <a:ahLst/>
              <a:cxnLst/>
              <a:rect l="l" t="t" r="r" b="b"/>
              <a:pathLst>
                <a:path w="733" h="931" extrusionOk="0">
                  <a:moveTo>
                    <a:pt x="633" y="95"/>
                  </a:moveTo>
                  <a:lnTo>
                    <a:pt x="633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465900" y="3723275"/>
              <a:ext cx="15850" cy="20900"/>
            </a:xfrm>
            <a:custGeom>
              <a:avLst/>
              <a:gdLst/>
              <a:ahLst/>
              <a:cxnLst/>
              <a:rect l="l" t="t" r="r" b="b"/>
              <a:pathLst>
                <a:path w="634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464600" y="3722075"/>
              <a:ext cx="18450" cy="23275"/>
            </a:xfrm>
            <a:custGeom>
              <a:avLst/>
              <a:gdLst/>
              <a:ahLst/>
              <a:cxnLst/>
              <a:rect l="l" t="t" r="r" b="b"/>
              <a:pathLst>
                <a:path w="738" h="931" extrusionOk="0">
                  <a:moveTo>
                    <a:pt x="644" y="95"/>
                  </a:moveTo>
                  <a:lnTo>
                    <a:pt x="644" y="832"/>
                  </a:lnTo>
                  <a:lnTo>
                    <a:pt x="99" y="832"/>
                  </a:lnTo>
                  <a:lnTo>
                    <a:pt x="104" y="95"/>
                  </a:lnTo>
                  <a:close/>
                  <a:moveTo>
                    <a:pt x="694" y="1"/>
                  </a:moveTo>
                  <a:cubicBezTo>
                    <a:pt x="691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6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6" y="931"/>
                    <a:pt x="52" y="931"/>
                  </a:cubicBezTo>
                  <a:lnTo>
                    <a:pt x="686" y="931"/>
                  </a:lnTo>
                  <a:cubicBezTo>
                    <a:pt x="717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20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481725" y="3723275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480575" y="3722075"/>
              <a:ext cx="18325" cy="23275"/>
            </a:xfrm>
            <a:custGeom>
              <a:avLst/>
              <a:gdLst/>
              <a:ahLst/>
              <a:cxnLst/>
              <a:rect l="l" t="t" r="r" b="b"/>
              <a:pathLst>
                <a:path w="733" h="931" extrusionOk="0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497700" y="3723275"/>
              <a:ext cx="15975" cy="20900"/>
            </a:xfrm>
            <a:custGeom>
              <a:avLst/>
              <a:gdLst/>
              <a:ahLst/>
              <a:cxnLst/>
              <a:rect l="l" t="t" r="r" b="b"/>
              <a:pathLst>
                <a:path w="639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496525" y="3722075"/>
              <a:ext cx="18325" cy="23275"/>
            </a:xfrm>
            <a:custGeom>
              <a:avLst/>
              <a:gdLst/>
              <a:ahLst/>
              <a:cxnLst/>
              <a:rect l="l" t="t" r="r" b="b"/>
              <a:pathLst>
                <a:path w="733" h="931" extrusionOk="0">
                  <a:moveTo>
                    <a:pt x="634" y="95"/>
                  </a:moveTo>
                  <a:lnTo>
                    <a:pt x="634" y="832"/>
                  </a:lnTo>
                  <a:lnTo>
                    <a:pt x="94" y="832"/>
                  </a:lnTo>
                  <a:lnTo>
                    <a:pt x="94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47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47" y="931"/>
                  </a:cubicBezTo>
                  <a:lnTo>
                    <a:pt x="686" y="931"/>
                  </a:lnTo>
                  <a:cubicBezTo>
                    <a:pt x="712" y="931"/>
                    <a:pt x="733" y="910"/>
                    <a:pt x="733" y="884"/>
                  </a:cubicBezTo>
                  <a:lnTo>
                    <a:pt x="733" y="48"/>
                  </a:lnTo>
                  <a:cubicBezTo>
                    <a:pt x="733" y="24"/>
                    <a:pt x="71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513650" y="3723275"/>
              <a:ext cx="15875" cy="20900"/>
            </a:xfrm>
            <a:custGeom>
              <a:avLst/>
              <a:gdLst/>
              <a:ahLst/>
              <a:cxnLst/>
              <a:rect l="l" t="t" r="r" b="b"/>
              <a:pathLst>
                <a:path w="635" h="836" extrusionOk="0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512375" y="37221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529500" y="3723275"/>
              <a:ext cx="15975" cy="20900"/>
            </a:xfrm>
            <a:custGeom>
              <a:avLst/>
              <a:gdLst/>
              <a:ahLst/>
              <a:cxnLst/>
              <a:rect l="l" t="t" r="r" b="b"/>
              <a:pathLst>
                <a:path w="639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528325" y="37221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2364;p65"/>
            <p:cNvSpPr/>
            <p:nvPr/>
          </p:nvSpPr>
          <p:spPr>
            <a:xfrm>
              <a:off x="434100" y="3744150"/>
              <a:ext cx="15850" cy="20800"/>
            </a:xfrm>
            <a:custGeom>
              <a:avLst/>
              <a:gdLst/>
              <a:ahLst/>
              <a:cxnLst/>
              <a:rect l="l" t="t" r="r" b="b"/>
              <a:pathLst>
                <a:path w="63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2365;p65"/>
            <p:cNvSpPr/>
            <p:nvPr/>
          </p:nvSpPr>
          <p:spPr>
            <a:xfrm>
              <a:off x="432800" y="3742875"/>
              <a:ext cx="18450" cy="23375"/>
            </a:xfrm>
            <a:custGeom>
              <a:avLst/>
              <a:gdLst/>
              <a:ahLst/>
              <a:cxnLst/>
              <a:rect l="l" t="t" r="r" b="b"/>
              <a:pathLst>
                <a:path w="738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6" name="Google Shape;2366;p65"/>
            <p:cNvSpPr/>
            <p:nvPr/>
          </p:nvSpPr>
          <p:spPr>
            <a:xfrm>
              <a:off x="449925" y="3744150"/>
              <a:ext cx="16000" cy="20800"/>
            </a:xfrm>
            <a:custGeom>
              <a:avLst/>
              <a:gdLst/>
              <a:ahLst/>
              <a:cxnLst/>
              <a:rect l="l" t="t" r="r" b="b"/>
              <a:pathLst>
                <a:path w="640" h="832" extrusionOk="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7" name="Google Shape;2367;p65"/>
            <p:cNvSpPr/>
            <p:nvPr/>
          </p:nvSpPr>
          <p:spPr>
            <a:xfrm>
              <a:off x="44877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2368;p65"/>
            <p:cNvSpPr/>
            <p:nvPr/>
          </p:nvSpPr>
          <p:spPr>
            <a:xfrm>
              <a:off x="465900" y="3744150"/>
              <a:ext cx="15850" cy="20800"/>
            </a:xfrm>
            <a:custGeom>
              <a:avLst/>
              <a:gdLst/>
              <a:ahLst/>
              <a:cxnLst/>
              <a:rect l="l" t="t" r="r" b="b"/>
              <a:pathLst>
                <a:path w="63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9" name="Google Shape;2369;p65"/>
            <p:cNvSpPr/>
            <p:nvPr/>
          </p:nvSpPr>
          <p:spPr>
            <a:xfrm>
              <a:off x="464600" y="3742875"/>
              <a:ext cx="18450" cy="23375"/>
            </a:xfrm>
            <a:custGeom>
              <a:avLst/>
              <a:gdLst/>
              <a:ahLst/>
              <a:cxnLst/>
              <a:rect l="l" t="t" r="r" b="b"/>
              <a:pathLst>
                <a:path w="738" h="935" extrusionOk="0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0" name="Google Shape;2370;p65"/>
            <p:cNvSpPr/>
            <p:nvPr/>
          </p:nvSpPr>
          <p:spPr>
            <a:xfrm>
              <a:off x="481725" y="3744150"/>
              <a:ext cx="16000" cy="20800"/>
            </a:xfrm>
            <a:custGeom>
              <a:avLst/>
              <a:gdLst/>
              <a:ahLst/>
              <a:cxnLst/>
              <a:rect l="l" t="t" r="r" b="b"/>
              <a:pathLst>
                <a:path w="640" h="832" extrusionOk="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1" name="Google Shape;2371;p65"/>
            <p:cNvSpPr/>
            <p:nvPr/>
          </p:nvSpPr>
          <p:spPr>
            <a:xfrm>
              <a:off x="48057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2" name="Google Shape;2372;p65"/>
            <p:cNvSpPr/>
            <p:nvPr/>
          </p:nvSpPr>
          <p:spPr>
            <a:xfrm>
              <a:off x="497700" y="3744150"/>
              <a:ext cx="15975" cy="20800"/>
            </a:xfrm>
            <a:custGeom>
              <a:avLst/>
              <a:gdLst/>
              <a:ahLst/>
              <a:cxnLst/>
              <a:rect l="l" t="t" r="r" b="b"/>
              <a:pathLst>
                <a:path w="639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3" name="Google Shape;2373;p65"/>
            <p:cNvSpPr/>
            <p:nvPr/>
          </p:nvSpPr>
          <p:spPr>
            <a:xfrm>
              <a:off x="49652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2374;p65"/>
            <p:cNvSpPr/>
            <p:nvPr/>
          </p:nvSpPr>
          <p:spPr>
            <a:xfrm>
              <a:off x="513650" y="3744150"/>
              <a:ext cx="15875" cy="20800"/>
            </a:xfrm>
            <a:custGeom>
              <a:avLst/>
              <a:gdLst/>
              <a:ahLst/>
              <a:cxnLst/>
              <a:rect l="l" t="t" r="r" b="b"/>
              <a:pathLst>
                <a:path w="635" h="832" extrusionOk="0">
                  <a:moveTo>
                    <a:pt x="1" y="1"/>
                  </a:moveTo>
                  <a:lnTo>
                    <a:pt x="1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5" name="Google Shape;2375;p65"/>
            <p:cNvSpPr/>
            <p:nvPr/>
          </p:nvSpPr>
          <p:spPr>
            <a:xfrm>
              <a:off x="512375" y="3742875"/>
              <a:ext cx="18450" cy="23375"/>
            </a:xfrm>
            <a:custGeom>
              <a:avLst/>
              <a:gdLst/>
              <a:ahLst/>
              <a:cxnLst/>
              <a:rect l="l" t="t" r="r" b="b"/>
              <a:pathLst>
                <a:path w="738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1" y="935"/>
                    <a:pt x="737" y="914"/>
                    <a:pt x="737" y="883"/>
                  </a:cubicBezTo>
                  <a:lnTo>
                    <a:pt x="737" y="52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6" name="Google Shape;2376;p65"/>
            <p:cNvSpPr/>
            <p:nvPr/>
          </p:nvSpPr>
          <p:spPr>
            <a:xfrm>
              <a:off x="529500" y="3744150"/>
              <a:ext cx="15975" cy="20800"/>
            </a:xfrm>
            <a:custGeom>
              <a:avLst/>
              <a:gdLst/>
              <a:ahLst/>
              <a:cxnLst/>
              <a:rect l="l" t="t" r="r" b="b"/>
              <a:pathLst>
                <a:path w="639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2377;p65"/>
            <p:cNvSpPr/>
            <p:nvPr/>
          </p:nvSpPr>
          <p:spPr>
            <a:xfrm>
              <a:off x="52832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2378;p65"/>
            <p:cNvSpPr/>
            <p:nvPr/>
          </p:nvSpPr>
          <p:spPr>
            <a:xfrm>
              <a:off x="434100" y="376492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9" name="Google Shape;2379;p65"/>
            <p:cNvSpPr/>
            <p:nvPr/>
          </p:nvSpPr>
          <p:spPr>
            <a:xfrm>
              <a:off x="432800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0" name="Google Shape;2380;p65"/>
            <p:cNvSpPr/>
            <p:nvPr/>
          </p:nvSpPr>
          <p:spPr>
            <a:xfrm>
              <a:off x="449925" y="376492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1" name="Google Shape;2381;p65"/>
            <p:cNvSpPr/>
            <p:nvPr/>
          </p:nvSpPr>
          <p:spPr>
            <a:xfrm>
              <a:off x="448775" y="376375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3" y="100"/>
                  </a:moveTo>
                  <a:lnTo>
                    <a:pt x="633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2" name="Google Shape;2382;p65"/>
            <p:cNvSpPr/>
            <p:nvPr/>
          </p:nvSpPr>
          <p:spPr>
            <a:xfrm>
              <a:off x="465900" y="376492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3" name="Google Shape;2383;p65"/>
            <p:cNvSpPr/>
            <p:nvPr/>
          </p:nvSpPr>
          <p:spPr>
            <a:xfrm>
              <a:off x="464600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44" y="100"/>
                  </a:moveTo>
                  <a:lnTo>
                    <a:pt x="644" y="837"/>
                  </a:lnTo>
                  <a:lnTo>
                    <a:pt x="99" y="837"/>
                  </a:lnTo>
                  <a:lnTo>
                    <a:pt x="104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4" name="Google Shape;2384;p65"/>
            <p:cNvSpPr/>
            <p:nvPr/>
          </p:nvSpPr>
          <p:spPr>
            <a:xfrm>
              <a:off x="481725" y="376492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5" name="Google Shape;2385;p65"/>
            <p:cNvSpPr/>
            <p:nvPr/>
          </p:nvSpPr>
          <p:spPr>
            <a:xfrm>
              <a:off x="480575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7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6" name="Google Shape;2386;p65"/>
            <p:cNvSpPr/>
            <p:nvPr/>
          </p:nvSpPr>
          <p:spPr>
            <a:xfrm>
              <a:off x="497700" y="376492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7" name="Google Shape;2387;p65"/>
            <p:cNvSpPr/>
            <p:nvPr/>
          </p:nvSpPr>
          <p:spPr>
            <a:xfrm>
              <a:off x="496525" y="376375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4" y="100"/>
                  </a:moveTo>
                  <a:lnTo>
                    <a:pt x="634" y="837"/>
                  </a:lnTo>
                  <a:lnTo>
                    <a:pt x="94" y="837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8" name="Google Shape;2388;p65"/>
            <p:cNvSpPr/>
            <p:nvPr/>
          </p:nvSpPr>
          <p:spPr>
            <a:xfrm>
              <a:off x="513650" y="3764925"/>
              <a:ext cx="15875" cy="20925"/>
            </a:xfrm>
            <a:custGeom>
              <a:avLst/>
              <a:gdLst/>
              <a:ahLst/>
              <a:cxnLst/>
              <a:rect l="l" t="t" r="r" b="b"/>
              <a:pathLst>
                <a:path w="635" h="837" extrusionOk="0">
                  <a:moveTo>
                    <a:pt x="1" y="1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9" name="Google Shape;2389;p65"/>
            <p:cNvSpPr/>
            <p:nvPr/>
          </p:nvSpPr>
          <p:spPr>
            <a:xfrm>
              <a:off x="512375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6" y="935"/>
                    <a:pt x="737" y="909"/>
                    <a:pt x="737" y="883"/>
                  </a:cubicBezTo>
                  <a:lnTo>
                    <a:pt x="737" y="48"/>
                  </a:lnTo>
                  <a:cubicBezTo>
                    <a:pt x="737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0" name="Google Shape;2390;p65"/>
            <p:cNvSpPr/>
            <p:nvPr/>
          </p:nvSpPr>
          <p:spPr>
            <a:xfrm>
              <a:off x="529500" y="376492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1" name="Google Shape;2391;p65"/>
            <p:cNvSpPr/>
            <p:nvPr/>
          </p:nvSpPr>
          <p:spPr>
            <a:xfrm>
              <a:off x="528325" y="376375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2" name="Google Shape;2392;p65"/>
            <p:cNvSpPr/>
            <p:nvPr/>
          </p:nvSpPr>
          <p:spPr>
            <a:xfrm>
              <a:off x="433450" y="3680775"/>
              <a:ext cx="17775" cy="22525"/>
            </a:xfrm>
            <a:custGeom>
              <a:avLst/>
              <a:gdLst/>
              <a:ahLst/>
              <a:cxnLst/>
              <a:rect l="l" t="t" r="r" b="b"/>
              <a:pathLst>
                <a:path w="711" h="901" extrusionOk="0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75"/>
                    <a:pt x="26" y="895"/>
                  </a:cubicBezTo>
                  <a:cubicBezTo>
                    <a:pt x="37" y="901"/>
                    <a:pt x="47" y="901"/>
                    <a:pt x="58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3" name="Google Shape;2393;p65"/>
            <p:cNvSpPr/>
            <p:nvPr/>
          </p:nvSpPr>
          <p:spPr>
            <a:xfrm>
              <a:off x="449150" y="3680650"/>
              <a:ext cx="18025" cy="22650"/>
            </a:xfrm>
            <a:custGeom>
              <a:avLst/>
              <a:gdLst/>
              <a:ahLst/>
              <a:cxnLst/>
              <a:rect l="l" t="t" r="r" b="b"/>
              <a:pathLst>
                <a:path w="721" h="906" extrusionOk="0">
                  <a:moveTo>
                    <a:pt x="647" y="0"/>
                  </a:moveTo>
                  <a:cubicBezTo>
                    <a:pt x="633" y="0"/>
                    <a:pt x="618" y="7"/>
                    <a:pt x="608" y="23"/>
                  </a:cubicBezTo>
                  <a:lnTo>
                    <a:pt x="27" y="828"/>
                  </a:lnTo>
                  <a:cubicBezTo>
                    <a:pt x="1" y="864"/>
                    <a:pt x="27" y="906"/>
                    <a:pt x="63" y="906"/>
                  </a:cubicBezTo>
                  <a:cubicBezTo>
                    <a:pt x="79" y="906"/>
                    <a:pt x="94" y="900"/>
                    <a:pt x="105" y="890"/>
                  </a:cubicBezTo>
                  <a:lnTo>
                    <a:pt x="691" y="80"/>
                  </a:lnTo>
                  <a:cubicBezTo>
                    <a:pt x="721" y="43"/>
                    <a:pt x="6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5"/>
            <p:cNvSpPr/>
            <p:nvPr/>
          </p:nvSpPr>
          <p:spPr>
            <a:xfrm>
              <a:off x="465125" y="3680725"/>
              <a:ext cx="17550" cy="22575"/>
            </a:xfrm>
            <a:custGeom>
              <a:avLst/>
              <a:gdLst/>
              <a:ahLst/>
              <a:cxnLst/>
              <a:rect l="l" t="t" r="r" b="b"/>
              <a:pathLst>
                <a:path w="702" h="903" extrusionOk="0">
                  <a:moveTo>
                    <a:pt x="647" y="1"/>
                  </a:moveTo>
                  <a:cubicBezTo>
                    <a:pt x="632" y="1"/>
                    <a:pt x="617" y="7"/>
                    <a:pt x="608" y="20"/>
                  </a:cubicBezTo>
                  <a:lnTo>
                    <a:pt x="26" y="825"/>
                  </a:lnTo>
                  <a:cubicBezTo>
                    <a:pt x="0" y="861"/>
                    <a:pt x="26" y="903"/>
                    <a:pt x="63" y="903"/>
                  </a:cubicBezTo>
                  <a:cubicBezTo>
                    <a:pt x="78" y="903"/>
                    <a:pt x="94" y="897"/>
                    <a:pt x="104" y="882"/>
                  </a:cubicBezTo>
                  <a:lnTo>
                    <a:pt x="686" y="77"/>
                  </a:lnTo>
                  <a:cubicBezTo>
                    <a:pt x="701" y="56"/>
                    <a:pt x="696" y="25"/>
                    <a:pt x="675" y="10"/>
                  </a:cubicBezTo>
                  <a:cubicBezTo>
                    <a:pt x="667" y="3"/>
                    <a:pt x="657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5"/>
            <p:cNvSpPr/>
            <p:nvPr/>
          </p:nvSpPr>
          <p:spPr>
            <a:xfrm>
              <a:off x="433450" y="3701025"/>
              <a:ext cx="17775" cy="22650"/>
            </a:xfrm>
            <a:custGeom>
              <a:avLst/>
              <a:gdLst/>
              <a:ahLst/>
              <a:cxnLst/>
              <a:rect l="l" t="t" r="r" b="b"/>
              <a:pathLst>
                <a:path w="711" h="906" extrusionOk="0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80"/>
                    <a:pt x="26" y="895"/>
                  </a:cubicBezTo>
                  <a:cubicBezTo>
                    <a:pt x="37" y="900"/>
                    <a:pt x="47" y="906"/>
                    <a:pt x="58" y="906"/>
                  </a:cubicBezTo>
                  <a:cubicBezTo>
                    <a:pt x="68" y="906"/>
                    <a:pt x="84" y="900"/>
                    <a:pt x="94" y="890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6" name="Google Shape;2396;p65"/>
            <p:cNvSpPr/>
            <p:nvPr/>
          </p:nvSpPr>
          <p:spPr>
            <a:xfrm>
              <a:off x="449425" y="3701025"/>
              <a:ext cx="17750" cy="22650"/>
            </a:xfrm>
            <a:custGeom>
              <a:avLst/>
              <a:gdLst/>
              <a:ahLst/>
              <a:cxnLst/>
              <a:rect l="l" t="t" r="r" b="b"/>
              <a:pathLst>
                <a:path w="710" h="906" extrusionOk="0">
                  <a:moveTo>
                    <a:pt x="636" y="0"/>
                  </a:moveTo>
                  <a:cubicBezTo>
                    <a:pt x="622" y="0"/>
                    <a:pt x="607" y="7"/>
                    <a:pt x="597" y="23"/>
                  </a:cubicBezTo>
                  <a:lnTo>
                    <a:pt x="16" y="828"/>
                  </a:lnTo>
                  <a:cubicBezTo>
                    <a:pt x="0" y="849"/>
                    <a:pt x="5" y="880"/>
                    <a:pt x="26" y="895"/>
                  </a:cubicBezTo>
                  <a:cubicBezTo>
                    <a:pt x="31" y="900"/>
                    <a:pt x="42" y="906"/>
                    <a:pt x="52" y="906"/>
                  </a:cubicBezTo>
                  <a:cubicBezTo>
                    <a:pt x="68" y="906"/>
                    <a:pt x="83" y="900"/>
                    <a:pt x="94" y="890"/>
                  </a:cubicBezTo>
                  <a:lnTo>
                    <a:pt x="680" y="80"/>
                  </a:lnTo>
                  <a:cubicBezTo>
                    <a:pt x="710" y="43"/>
                    <a:pt x="673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7" name="Google Shape;2397;p65"/>
            <p:cNvSpPr/>
            <p:nvPr/>
          </p:nvSpPr>
          <p:spPr>
            <a:xfrm>
              <a:off x="465375" y="3701100"/>
              <a:ext cx="17300" cy="22575"/>
            </a:xfrm>
            <a:custGeom>
              <a:avLst/>
              <a:gdLst/>
              <a:ahLst/>
              <a:cxnLst/>
              <a:rect l="l" t="t" r="r" b="b"/>
              <a:pathLst>
                <a:path w="692" h="903" extrusionOk="0">
                  <a:moveTo>
                    <a:pt x="637" y="1"/>
                  </a:moveTo>
                  <a:cubicBezTo>
                    <a:pt x="622" y="1"/>
                    <a:pt x="607" y="7"/>
                    <a:pt x="598" y="20"/>
                  </a:cubicBezTo>
                  <a:lnTo>
                    <a:pt x="16" y="825"/>
                  </a:lnTo>
                  <a:cubicBezTo>
                    <a:pt x="1" y="846"/>
                    <a:pt x="6" y="877"/>
                    <a:pt x="27" y="892"/>
                  </a:cubicBezTo>
                  <a:cubicBezTo>
                    <a:pt x="32" y="897"/>
                    <a:pt x="42" y="903"/>
                    <a:pt x="53" y="903"/>
                  </a:cubicBezTo>
                  <a:cubicBezTo>
                    <a:pt x="68" y="903"/>
                    <a:pt x="84" y="892"/>
                    <a:pt x="94" y="882"/>
                  </a:cubicBezTo>
                  <a:lnTo>
                    <a:pt x="676" y="77"/>
                  </a:lnTo>
                  <a:cubicBezTo>
                    <a:pt x="691" y="56"/>
                    <a:pt x="686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65"/>
            <p:cNvSpPr/>
            <p:nvPr/>
          </p:nvSpPr>
          <p:spPr>
            <a:xfrm>
              <a:off x="481350" y="3680825"/>
              <a:ext cx="17550" cy="22500"/>
            </a:xfrm>
            <a:custGeom>
              <a:avLst/>
              <a:gdLst/>
              <a:ahLst/>
              <a:cxnLst/>
              <a:rect l="l" t="t" r="r" b="b"/>
              <a:pathLst>
                <a:path w="702" h="900" extrusionOk="0">
                  <a:moveTo>
                    <a:pt x="634" y="1"/>
                  </a:moveTo>
                  <a:cubicBezTo>
                    <a:pt x="621" y="1"/>
                    <a:pt x="607" y="7"/>
                    <a:pt x="597" y="21"/>
                  </a:cubicBezTo>
                  <a:lnTo>
                    <a:pt x="11" y="826"/>
                  </a:lnTo>
                  <a:cubicBezTo>
                    <a:pt x="0" y="847"/>
                    <a:pt x="5" y="878"/>
                    <a:pt x="26" y="893"/>
                  </a:cubicBezTo>
                  <a:cubicBezTo>
                    <a:pt x="31" y="899"/>
                    <a:pt x="42" y="899"/>
                    <a:pt x="52" y="899"/>
                  </a:cubicBezTo>
                  <a:cubicBezTo>
                    <a:pt x="55" y="899"/>
                    <a:pt x="58" y="900"/>
                    <a:pt x="61" y="900"/>
                  </a:cubicBezTo>
                  <a:cubicBezTo>
                    <a:pt x="73" y="900"/>
                    <a:pt x="85" y="891"/>
                    <a:pt x="94" y="883"/>
                  </a:cubicBezTo>
                  <a:lnTo>
                    <a:pt x="675" y="78"/>
                  </a:lnTo>
                  <a:cubicBezTo>
                    <a:pt x="701" y="41"/>
                    <a:pt x="6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2399;p65"/>
            <p:cNvSpPr/>
            <p:nvPr/>
          </p:nvSpPr>
          <p:spPr>
            <a:xfrm>
              <a:off x="497175" y="3680825"/>
              <a:ext cx="17675" cy="22475"/>
            </a:xfrm>
            <a:custGeom>
              <a:avLst/>
              <a:gdLst/>
              <a:ahLst/>
              <a:cxnLst/>
              <a:rect l="l" t="t" r="r" b="b"/>
              <a:pathLst>
                <a:path w="707" h="899" extrusionOk="0">
                  <a:moveTo>
                    <a:pt x="640" y="1"/>
                  </a:moveTo>
                  <a:cubicBezTo>
                    <a:pt x="626" y="1"/>
                    <a:pt x="613" y="7"/>
                    <a:pt x="603" y="21"/>
                  </a:cubicBezTo>
                  <a:lnTo>
                    <a:pt x="16" y="826"/>
                  </a:lnTo>
                  <a:cubicBezTo>
                    <a:pt x="1" y="847"/>
                    <a:pt x="6" y="878"/>
                    <a:pt x="27" y="893"/>
                  </a:cubicBezTo>
                  <a:cubicBezTo>
                    <a:pt x="37" y="899"/>
                    <a:pt x="47" y="899"/>
                    <a:pt x="58" y="899"/>
                  </a:cubicBezTo>
                  <a:cubicBezTo>
                    <a:pt x="73" y="899"/>
                    <a:pt x="84" y="893"/>
                    <a:pt x="94" y="883"/>
                  </a:cubicBezTo>
                  <a:lnTo>
                    <a:pt x="681" y="78"/>
                  </a:lnTo>
                  <a:cubicBezTo>
                    <a:pt x="707" y="41"/>
                    <a:pt x="674" y="1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2400;p65"/>
            <p:cNvSpPr/>
            <p:nvPr/>
          </p:nvSpPr>
          <p:spPr>
            <a:xfrm>
              <a:off x="513150" y="3680850"/>
              <a:ext cx="17275" cy="22450"/>
            </a:xfrm>
            <a:custGeom>
              <a:avLst/>
              <a:gdLst/>
              <a:ahLst/>
              <a:cxnLst/>
              <a:rect l="l" t="t" r="r" b="b"/>
              <a:pathLst>
                <a:path w="691" h="898" extrusionOk="0">
                  <a:moveTo>
                    <a:pt x="637" y="1"/>
                  </a:moveTo>
                  <a:cubicBezTo>
                    <a:pt x="622" y="1"/>
                    <a:pt x="607" y="8"/>
                    <a:pt x="597" y="20"/>
                  </a:cubicBezTo>
                  <a:lnTo>
                    <a:pt x="16" y="825"/>
                  </a:lnTo>
                  <a:cubicBezTo>
                    <a:pt x="0" y="846"/>
                    <a:pt x="5" y="877"/>
                    <a:pt x="26" y="892"/>
                  </a:cubicBezTo>
                  <a:cubicBezTo>
                    <a:pt x="37" y="898"/>
                    <a:pt x="47" y="898"/>
                    <a:pt x="57" y="898"/>
                  </a:cubicBezTo>
                  <a:cubicBezTo>
                    <a:pt x="68" y="898"/>
                    <a:pt x="83" y="892"/>
                    <a:pt x="94" y="877"/>
                  </a:cubicBezTo>
                  <a:lnTo>
                    <a:pt x="675" y="72"/>
                  </a:lnTo>
                  <a:cubicBezTo>
                    <a:pt x="691" y="51"/>
                    <a:pt x="685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5"/>
            <p:cNvSpPr/>
            <p:nvPr/>
          </p:nvSpPr>
          <p:spPr>
            <a:xfrm>
              <a:off x="529100" y="3680775"/>
              <a:ext cx="17750" cy="22525"/>
            </a:xfrm>
            <a:custGeom>
              <a:avLst/>
              <a:gdLst/>
              <a:ahLst/>
              <a:cxnLst/>
              <a:rect l="l" t="t" r="r" b="b"/>
              <a:pathLst>
                <a:path w="710" h="901" extrusionOk="0">
                  <a:moveTo>
                    <a:pt x="637" y="0"/>
                  </a:moveTo>
                  <a:cubicBezTo>
                    <a:pt x="622" y="0"/>
                    <a:pt x="608" y="7"/>
                    <a:pt x="598" y="23"/>
                  </a:cubicBezTo>
                  <a:lnTo>
                    <a:pt x="16" y="828"/>
                  </a:lnTo>
                  <a:cubicBezTo>
                    <a:pt x="1" y="849"/>
                    <a:pt x="6" y="875"/>
                    <a:pt x="27" y="895"/>
                  </a:cubicBezTo>
                  <a:cubicBezTo>
                    <a:pt x="32" y="901"/>
                    <a:pt x="42" y="901"/>
                    <a:pt x="53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76" y="80"/>
                  </a:lnTo>
                  <a:cubicBezTo>
                    <a:pt x="709" y="43"/>
                    <a:pt x="673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2402;p65"/>
            <p:cNvSpPr/>
            <p:nvPr/>
          </p:nvSpPr>
          <p:spPr>
            <a:xfrm>
              <a:off x="369325" y="3839300"/>
              <a:ext cx="814725" cy="9100"/>
            </a:xfrm>
            <a:custGeom>
              <a:avLst/>
              <a:gdLst/>
              <a:ahLst/>
              <a:cxnLst/>
              <a:rect l="l" t="t" r="r" b="b"/>
              <a:pathLst>
                <a:path w="32589" h="364" extrusionOk="0">
                  <a:moveTo>
                    <a:pt x="2218" y="0"/>
                  </a:moveTo>
                  <a:lnTo>
                    <a:pt x="1" y="364"/>
                  </a:lnTo>
                  <a:lnTo>
                    <a:pt x="32589" y="364"/>
                  </a:lnTo>
                  <a:lnTo>
                    <a:pt x="30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2403;p65"/>
            <p:cNvSpPr/>
            <p:nvPr/>
          </p:nvSpPr>
          <p:spPr>
            <a:xfrm>
              <a:off x="368025" y="3838125"/>
              <a:ext cx="817200" cy="11450"/>
            </a:xfrm>
            <a:custGeom>
              <a:avLst/>
              <a:gdLst/>
              <a:ahLst/>
              <a:cxnLst/>
              <a:rect l="l" t="t" r="r" b="b"/>
              <a:pathLst>
                <a:path w="32688" h="458" extrusionOk="0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4" name="Google Shape;2404;p65"/>
            <p:cNvSpPr/>
            <p:nvPr/>
          </p:nvSpPr>
          <p:spPr>
            <a:xfrm>
              <a:off x="1147425" y="3947550"/>
              <a:ext cx="23925" cy="491675"/>
            </a:xfrm>
            <a:custGeom>
              <a:avLst/>
              <a:gdLst/>
              <a:ahLst/>
              <a:cxnLst/>
              <a:rect l="l" t="t" r="r" b="b"/>
              <a:pathLst>
                <a:path w="957" h="19667" extrusionOk="0">
                  <a:moveTo>
                    <a:pt x="1" y="0"/>
                  </a:moveTo>
                  <a:lnTo>
                    <a:pt x="608" y="19666"/>
                  </a:lnTo>
                  <a:lnTo>
                    <a:pt x="956" y="1966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5" name="Google Shape;2405;p65"/>
            <p:cNvSpPr/>
            <p:nvPr/>
          </p:nvSpPr>
          <p:spPr>
            <a:xfrm>
              <a:off x="1146125" y="3946250"/>
              <a:ext cx="26375" cy="494275"/>
            </a:xfrm>
            <a:custGeom>
              <a:avLst/>
              <a:gdLst/>
              <a:ahLst/>
              <a:cxnLst/>
              <a:rect l="l" t="t" r="r" b="b"/>
              <a:pathLst>
                <a:path w="1055" h="19771" extrusionOk="0">
                  <a:moveTo>
                    <a:pt x="961" y="99"/>
                  </a:moveTo>
                  <a:lnTo>
                    <a:pt x="961" y="19672"/>
                  </a:lnTo>
                  <a:lnTo>
                    <a:pt x="707" y="19672"/>
                  </a:lnTo>
                  <a:lnTo>
                    <a:pt x="100" y="99"/>
                  </a:lnTo>
                  <a:close/>
                  <a:moveTo>
                    <a:pt x="53" y="0"/>
                  </a:moveTo>
                  <a:cubicBezTo>
                    <a:pt x="37" y="0"/>
                    <a:pt x="27" y="6"/>
                    <a:pt x="17" y="16"/>
                  </a:cubicBezTo>
                  <a:cubicBezTo>
                    <a:pt x="6" y="26"/>
                    <a:pt x="1" y="37"/>
                    <a:pt x="1" y="52"/>
                  </a:cubicBezTo>
                  <a:lnTo>
                    <a:pt x="614" y="19724"/>
                  </a:lnTo>
                  <a:cubicBezTo>
                    <a:pt x="614" y="19749"/>
                    <a:pt x="634" y="19770"/>
                    <a:pt x="660" y="19770"/>
                  </a:cubicBezTo>
                  <a:lnTo>
                    <a:pt x="1008" y="19770"/>
                  </a:lnTo>
                  <a:cubicBezTo>
                    <a:pt x="1034" y="19770"/>
                    <a:pt x="1055" y="19749"/>
                    <a:pt x="1055" y="19718"/>
                  </a:cubicBezTo>
                  <a:lnTo>
                    <a:pt x="1055" y="52"/>
                  </a:lnTo>
                  <a:cubicBezTo>
                    <a:pt x="1055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2406;p65"/>
            <p:cNvSpPr/>
            <p:nvPr/>
          </p:nvSpPr>
          <p:spPr>
            <a:xfrm>
              <a:off x="1113950" y="3947550"/>
              <a:ext cx="23900" cy="416125"/>
            </a:xfrm>
            <a:custGeom>
              <a:avLst/>
              <a:gdLst/>
              <a:ahLst/>
              <a:cxnLst/>
              <a:rect l="l" t="t" r="r" b="b"/>
              <a:pathLst>
                <a:path w="956" h="16645" extrusionOk="0">
                  <a:moveTo>
                    <a:pt x="0" y="0"/>
                  </a:moveTo>
                  <a:lnTo>
                    <a:pt x="608" y="16645"/>
                  </a:lnTo>
                  <a:lnTo>
                    <a:pt x="956" y="1664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2407;p65"/>
            <p:cNvSpPr/>
            <p:nvPr/>
          </p:nvSpPr>
          <p:spPr>
            <a:xfrm>
              <a:off x="1112650" y="3946250"/>
              <a:ext cx="26500" cy="418600"/>
            </a:xfrm>
            <a:custGeom>
              <a:avLst/>
              <a:gdLst/>
              <a:ahLst/>
              <a:cxnLst/>
              <a:rect l="l" t="t" r="r" b="b"/>
              <a:pathLst>
                <a:path w="1060" h="16744" extrusionOk="0">
                  <a:moveTo>
                    <a:pt x="961" y="99"/>
                  </a:moveTo>
                  <a:lnTo>
                    <a:pt x="961" y="16645"/>
                  </a:lnTo>
                  <a:lnTo>
                    <a:pt x="707" y="16645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1" y="26"/>
                    <a:pt x="6" y="52"/>
                  </a:cubicBezTo>
                  <a:lnTo>
                    <a:pt x="613" y="16697"/>
                  </a:lnTo>
                  <a:cubicBezTo>
                    <a:pt x="613" y="16723"/>
                    <a:pt x="634" y="16744"/>
                    <a:pt x="660" y="16744"/>
                  </a:cubicBezTo>
                  <a:lnTo>
                    <a:pt x="1008" y="16744"/>
                  </a:lnTo>
                  <a:cubicBezTo>
                    <a:pt x="1034" y="16744"/>
                    <a:pt x="1060" y="16723"/>
                    <a:pt x="1060" y="16697"/>
                  </a:cubicBezTo>
                  <a:lnTo>
                    <a:pt x="1060" y="52"/>
                  </a:lnTo>
                  <a:cubicBezTo>
                    <a:pt x="1060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2408;p65"/>
            <p:cNvSpPr/>
            <p:nvPr/>
          </p:nvSpPr>
          <p:spPr>
            <a:xfrm>
              <a:off x="382175" y="3870825"/>
              <a:ext cx="789025" cy="76475"/>
            </a:xfrm>
            <a:custGeom>
              <a:avLst/>
              <a:gdLst/>
              <a:ahLst/>
              <a:cxnLst/>
              <a:rect l="l" t="t" r="r" b="b"/>
              <a:pathLst>
                <a:path w="31561" h="3059" extrusionOk="0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2409;p65"/>
            <p:cNvSpPr/>
            <p:nvPr/>
          </p:nvSpPr>
          <p:spPr>
            <a:xfrm>
              <a:off x="380875" y="3869675"/>
              <a:ext cx="791625" cy="78800"/>
            </a:xfrm>
            <a:custGeom>
              <a:avLst/>
              <a:gdLst/>
              <a:ahLst/>
              <a:cxnLst/>
              <a:rect l="l" t="t" r="r" b="b"/>
              <a:pathLst>
                <a:path w="31665" h="3152" extrusionOk="0">
                  <a:moveTo>
                    <a:pt x="31566" y="94"/>
                  </a:moveTo>
                  <a:lnTo>
                    <a:pt x="31566" y="3058"/>
                  </a:lnTo>
                  <a:lnTo>
                    <a:pt x="99" y="3058"/>
                  </a:lnTo>
                  <a:lnTo>
                    <a:pt x="99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105"/>
                  </a:lnTo>
                  <a:cubicBezTo>
                    <a:pt x="1" y="3131"/>
                    <a:pt x="22" y="3152"/>
                    <a:pt x="53" y="3152"/>
                  </a:cubicBezTo>
                  <a:lnTo>
                    <a:pt x="31613" y="3152"/>
                  </a:lnTo>
                  <a:cubicBezTo>
                    <a:pt x="31639" y="3152"/>
                    <a:pt x="31665" y="3131"/>
                    <a:pt x="31665" y="3105"/>
                  </a:cubicBezTo>
                  <a:lnTo>
                    <a:pt x="31665" y="47"/>
                  </a:lnTo>
                  <a:cubicBezTo>
                    <a:pt x="31665" y="21"/>
                    <a:pt x="31639" y="0"/>
                    <a:pt x="31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2410;p65"/>
            <p:cNvSpPr/>
            <p:nvPr/>
          </p:nvSpPr>
          <p:spPr>
            <a:xfrm>
              <a:off x="382175" y="3947150"/>
              <a:ext cx="249225" cy="486350"/>
            </a:xfrm>
            <a:custGeom>
              <a:avLst/>
              <a:gdLst/>
              <a:ahLst/>
              <a:cxnLst/>
              <a:rect l="l" t="t" r="r" b="b"/>
              <a:pathLst>
                <a:path w="9969" h="19454" extrusionOk="0">
                  <a:moveTo>
                    <a:pt x="1" y="1"/>
                  </a:moveTo>
                  <a:lnTo>
                    <a:pt x="1" y="19454"/>
                  </a:lnTo>
                  <a:lnTo>
                    <a:pt x="9969" y="19454"/>
                  </a:lnTo>
                  <a:lnTo>
                    <a:pt x="9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65"/>
            <p:cNvSpPr/>
            <p:nvPr/>
          </p:nvSpPr>
          <p:spPr>
            <a:xfrm>
              <a:off x="382175" y="3947150"/>
              <a:ext cx="249225" cy="486350"/>
            </a:xfrm>
            <a:custGeom>
              <a:avLst/>
              <a:gdLst/>
              <a:ahLst/>
              <a:cxnLst/>
              <a:rect l="l" t="t" r="r" b="b"/>
              <a:pathLst>
                <a:path w="9969" h="19454" extrusionOk="0">
                  <a:moveTo>
                    <a:pt x="1" y="1"/>
                  </a:moveTo>
                  <a:lnTo>
                    <a:pt x="9969" y="1"/>
                  </a:lnTo>
                  <a:lnTo>
                    <a:pt x="9969" y="19454"/>
                  </a:lnTo>
                  <a:lnTo>
                    <a:pt x="1" y="194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2" name="Google Shape;2412;p65"/>
            <p:cNvSpPr/>
            <p:nvPr/>
          </p:nvSpPr>
          <p:spPr>
            <a:xfrm>
              <a:off x="380875" y="3945975"/>
              <a:ext cx="251825" cy="488825"/>
            </a:xfrm>
            <a:custGeom>
              <a:avLst/>
              <a:gdLst/>
              <a:ahLst/>
              <a:cxnLst/>
              <a:rect l="l" t="t" r="r" b="b"/>
              <a:pathLst>
                <a:path w="10073" h="19553" extrusionOk="0">
                  <a:moveTo>
                    <a:pt x="9974" y="94"/>
                  </a:moveTo>
                  <a:lnTo>
                    <a:pt x="9974" y="19454"/>
                  </a:lnTo>
                  <a:lnTo>
                    <a:pt x="99" y="19454"/>
                  </a:lnTo>
                  <a:lnTo>
                    <a:pt x="99" y="94"/>
                  </a:lnTo>
                  <a:close/>
                  <a:moveTo>
                    <a:pt x="53" y="1"/>
                  </a:moveTo>
                  <a:cubicBezTo>
                    <a:pt x="22" y="1"/>
                    <a:pt x="1" y="22"/>
                    <a:pt x="1" y="48"/>
                  </a:cubicBezTo>
                  <a:lnTo>
                    <a:pt x="1" y="19506"/>
                  </a:lnTo>
                  <a:cubicBezTo>
                    <a:pt x="1" y="19532"/>
                    <a:pt x="22" y="19553"/>
                    <a:pt x="53" y="19553"/>
                  </a:cubicBezTo>
                  <a:lnTo>
                    <a:pt x="10021" y="19553"/>
                  </a:lnTo>
                  <a:cubicBezTo>
                    <a:pt x="10047" y="19553"/>
                    <a:pt x="10073" y="19527"/>
                    <a:pt x="10068" y="19501"/>
                  </a:cubicBezTo>
                  <a:lnTo>
                    <a:pt x="10068" y="48"/>
                  </a:lnTo>
                  <a:cubicBezTo>
                    <a:pt x="10068" y="22"/>
                    <a:pt x="10047" y="1"/>
                    <a:pt x="10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3" name="Google Shape;2413;p65"/>
            <p:cNvSpPr/>
            <p:nvPr/>
          </p:nvSpPr>
          <p:spPr>
            <a:xfrm>
              <a:off x="395550" y="3965325"/>
              <a:ext cx="222500" cy="151625"/>
            </a:xfrm>
            <a:custGeom>
              <a:avLst/>
              <a:gdLst/>
              <a:ahLst/>
              <a:cxnLst/>
              <a:rect l="l" t="t" r="r" b="b"/>
              <a:pathLst>
                <a:path w="8900" h="6065" extrusionOk="0">
                  <a:moveTo>
                    <a:pt x="8800" y="99"/>
                  </a:moveTo>
                  <a:lnTo>
                    <a:pt x="8800" y="5966"/>
                  </a:lnTo>
                  <a:lnTo>
                    <a:pt x="94" y="596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6"/>
                    <a:pt x="1" y="52"/>
                  </a:cubicBezTo>
                  <a:lnTo>
                    <a:pt x="1" y="6018"/>
                  </a:lnTo>
                  <a:cubicBezTo>
                    <a:pt x="1" y="6044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4"/>
                    <a:pt x="8899" y="6018"/>
                  </a:cubicBezTo>
                  <a:lnTo>
                    <a:pt x="8899" y="52"/>
                  </a:lnTo>
                  <a:cubicBezTo>
                    <a:pt x="8899" y="26"/>
                    <a:pt x="8878" y="1"/>
                    <a:pt x="8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395550" y="4263725"/>
              <a:ext cx="222500" cy="151625"/>
            </a:xfrm>
            <a:custGeom>
              <a:avLst/>
              <a:gdLst/>
              <a:ahLst/>
              <a:cxnLst/>
              <a:rect l="l" t="t" r="r" b="b"/>
              <a:pathLst>
                <a:path w="8900" h="6065" extrusionOk="0">
                  <a:moveTo>
                    <a:pt x="8800" y="94"/>
                  </a:moveTo>
                  <a:lnTo>
                    <a:pt x="8800" y="5965"/>
                  </a:lnTo>
                  <a:lnTo>
                    <a:pt x="94" y="5965"/>
                  </a:lnTo>
                  <a:lnTo>
                    <a:pt x="94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017"/>
                  </a:lnTo>
                  <a:cubicBezTo>
                    <a:pt x="1" y="6043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3"/>
                    <a:pt x="8899" y="6017"/>
                  </a:cubicBezTo>
                  <a:lnTo>
                    <a:pt x="8899" y="47"/>
                  </a:lnTo>
                  <a:cubicBezTo>
                    <a:pt x="8899" y="21"/>
                    <a:pt x="8878" y="0"/>
                    <a:pt x="8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369325" y="3848375"/>
              <a:ext cx="814600" cy="22750"/>
            </a:xfrm>
            <a:custGeom>
              <a:avLst/>
              <a:gdLst/>
              <a:ahLst/>
              <a:cxnLst/>
              <a:rect l="l" t="t" r="r" b="b"/>
              <a:pathLst>
                <a:path w="32584" h="910" extrusionOk="0">
                  <a:moveTo>
                    <a:pt x="1" y="1"/>
                  </a:moveTo>
                  <a:lnTo>
                    <a:pt x="1" y="909"/>
                  </a:lnTo>
                  <a:lnTo>
                    <a:pt x="32584" y="909"/>
                  </a:lnTo>
                  <a:lnTo>
                    <a:pt x="32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6" name="Google Shape;2416;p65"/>
            <p:cNvSpPr/>
            <p:nvPr/>
          </p:nvSpPr>
          <p:spPr>
            <a:xfrm>
              <a:off x="368175" y="3847225"/>
              <a:ext cx="817050" cy="25200"/>
            </a:xfrm>
            <a:custGeom>
              <a:avLst/>
              <a:gdLst/>
              <a:ahLst/>
              <a:cxnLst/>
              <a:rect l="l" t="t" r="r" b="b"/>
              <a:pathLst>
                <a:path w="32682" h="1008" extrusionOk="0">
                  <a:moveTo>
                    <a:pt x="32583" y="94"/>
                  </a:moveTo>
                  <a:lnTo>
                    <a:pt x="32583" y="909"/>
                  </a:lnTo>
                  <a:lnTo>
                    <a:pt x="94" y="909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955"/>
                  </a:lnTo>
                  <a:cubicBezTo>
                    <a:pt x="0" y="987"/>
                    <a:pt x="21" y="1007"/>
                    <a:pt x="47" y="1007"/>
                  </a:cubicBezTo>
                  <a:lnTo>
                    <a:pt x="32635" y="1007"/>
                  </a:lnTo>
                  <a:cubicBezTo>
                    <a:pt x="32661" y="1007"/>
                    <a:pt x="32682" y="987"/>
                    <a:pt x="32682" y="955"/>
                  </a:cubicBezTo>
                  <a:lnTo>
                    <a:pt x="32682" y="47"/>
                  </a:lnTo>
                  <a:cubicBezTo>
                    <a:pt x="32682" y="21"/>
                    <a:pt x="32661" y="0"/>
                    <a:pt x="3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65"/>
            <p:cNvSpPr/>
            <p:nvPr/>
          </p:nvSpPr>
          <p:spPr>
            <a:xfrm>
              <a:off x="479525" y="3987525"/>
              <a:ext cx="54400" cy="7925"/>
            </a:xfrm>
            <a:custGeom>
              <a:avLst/>
              <a:gdLst/>
              <a:ahLst/>
              <a:cxnLst/>
              <a:rect l="l" t="t" r="r" b="b"/>
              <a:pathLst>
                <a:path w="2176" h="317" extrusionOk="0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65"/>
            <p:cNvSpPr/>
            <p:nvPr/>
          </p:nvSpPr>
          <p:spPr>
            <a:xfrm>
              <a:off x="478350" y="3986350"/>
              <a:ext cx="56875" cy="10400"/>
            </a:xfrm>
            <a:custGeom>
              <a:avLst/>
              <a:gdLst/>
              <a:ahLst/>
              <a:cxnLst/>
              <a:rect l="l" t="t" r="r" b="b"/>
              <a:pathLst>
                <a:path w="2275" h="416" extrusionOk="0">
                  <a:moveTo>
                    <a:pt x="2176" y="99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369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9"/>
                  </a:cubicBezTo>
                  <a:lnTo>
                    <a:pt x="2275" y="47"/>
                  </a:lnTo>
                  <a:cubicBezTo>
                    <a:pt x="2275" y="21"/>
                    <a:pt x="2249" y="1"/>
                    <a:pt x="2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65"/>
            <p:cNvSpPr/>
            <p:nvPr/>
          </p:nvSpPr>
          <p:spPr>
            <a:xfrm>
              <a:off x="479525" y="4282025"/>
              <a:ext cx="54400" cy="7925"/>
            </a:xfrm>
            <a:custGeom>
              <a:avLst/>
              <a:gdLst/>
              <a:ahLst/>
              <a:cxnLst/>
              <a:rect l="l" t="t" r="r" b="b"/>
              <a:pathLst>
                <a:path w="2176" h="317" extrusionOk="0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65"/>
            <p:cNvSpPr/>
            <p:nvPr/>
          </p:nvSpPr>
          <p:spPr>
            <a:xfrm>
              <a:off x="478350" y="4280850"/>
              <a:ext cx="56875" cy="10400"/>
            </a:xfrm>
            <a:custGeom>
              <a:avLst/>
              <a:gdLst/>
              <a:ahLst/>
              <a:cxnLst/>
              <a:rect l="l" t="t" r="r" b="b"/>
              <a:pathLst>
                <a:path w="2275" h="416" extrusionOk="0">
                  <a:moveTo>
                    <a:pt x="2176" y="94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4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4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4"/>
                  </a:cubicBezTo>
                  <a:lnTo>
                    <a:pt x="2275" y="47"/>
                  </a:lnTo>
                  <a:cubicBezTo>
                    <a:pt x="2275" y="21"/>
                    <a:pt x="2249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65"/>
            <p:cNvSpPr/>
            <p:nvPr/>
          </p:nvSpPr>
          <p:spPr>
            <a:xfrm>
              <a:off x="382175" y="3870825"/>
              <a:ext cx="789025" cy="76475"/>
            </a:xfrm>
            <a:custGeom>
              <a:avLst/>
              <a:gdLst/>
              <a:ahLst/>
              <a:cxnLst/>
              <a:rect l="l" t="t" r="r" b="b"/>
              <a:pathLst>
                <a:path w="31561" h="3059" extrusionOk="0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65"/>
            <p:cNvSpPr/>
            <p:nvPr/>
          </p:nvSpPr>
          <p:spPr>
            <a:xfrm>
              <a:off x="369325" y="3839300"/>
              <a:ext cx="814725" cy="9100"/>
            </a:xfrm>
            <a:custGeom>
              <a:avLst/>
              <a:gdLst/>
              <a:ahLst/>
              <a:cxnLst/>
              <a:rect l="l" t="t" r="r" b="b"/>
              <a:pathLst>
                <a:path w="32589" h="364" extrusionOk="0">
                  <a:moveTo>
                    <a:pt x="32589" y="364"/>
                  </a:moveTo>
                  <a:lnTo>
                    <a:pt x="1" y="364"/>
                  </a:lnTo>
                  <a:lnTo>
                    <a:pt x="2218" y="0"/>
                  </a:lnTo>
                  <a:lnTo>
                    <a:pt x="3098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65"/>
            <p:cNvSpPr/>
            <p:nvPr/>
          </p:nvSpPr>
          <p:spPr>
            <a:xfrm>
              <a:off x="368025" y="3838125"/>
              <a:ext cx="817200" cy="11450"/>
            </a:xfrm>
            <a:custGeom>
              <a:avLst/>
              <a:gdLst/>
              <a:ahLst/>
              <a:cxnLst/>
              <a:rect l="l" t="t" r="r" b="b"/>
              <a:pathLst>
                <a:path w="32688" h="458" extrusionOk="0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2424;p65"/>
            <p:cNvSpPr/>
            <p:nvPr/>
          </p:nvSpPr>
          <p:spPr>
            <a:xfrm>
              <a:off x="385825" y="4100050"/>
              <a:ext cx="241950" cy="8325"/>
            </a:xfrm>
            <a:custGeom>
              <a:avLst/>
              <a:gdLst/>
              <a:ahLst/>
              <a:cxnLst/>
              <a:rect l="l" t="t" r="r" b="b"/>
              <a:pathLst>
                <a:path w="9678" h="333" extrusionOk="0">
                  <a:moveTo>
                    <a:pt x="431" y="0"/>
                  </a:moveTo>
                  <a:lnTo>
                    <a:pt x="0" y="333"/>
                  </a:lnTo>
                  <a:lnTo>
                    <a:pt x="9677" y="333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65"/>
            <p:cNvSpPr/>
            <p:nvPr/>
          </p:nvSpPr>
          <p:spPr>
            <a:xfrm>
              <a:off x="384125" y="4098875"/>
              <a:ext cx="245325" cy="10675"/>
            </a:xfrm>
            <a:custGeom>
              <a:avLst/>
              <a:gdLst/>
              <a:ahLst/>
              <a:cxnLst/>
              <a:rect l="l" t="t" r="r" b="b"/>
              <a:pathLst>
                <a:path w="9813" h="427" extrusionOk="0">
                  <a:moveTo>
                    <a:pt x="9299" y="94"/>
                  </a:moveTo>
                  <a:lnTo>
                    <a:pt x="9600" y="328"/>
                  </a:lnTo>
                  <a:lnTo>
                    <a:pt x="208" y="328"/>
                  </a:lnTo>
                  <a:lnTo>
                    <a:pt x="515" y="94"/>
                  </a:lnTo>
                  <a:close/>
                  <a:moveTo>
                    <a:pt x="499" y="1"/>
                  </a:moveTo>
                  <a:cubicBezTo>
                    <a:pt x="489" y="1"/>
                    <a:pt x="478" y="6"/>
                    <a:pt x="468" y="11"/>
                  </a:cubicBezTo>
                  <a:lnTo>
                    <a:pt x="37" y="338"/>
                  </a:lnTo>
                  <a:cubicBezTo>
                    <a:pt x="1" y="369"/>
                    <a:pt x="21" y="426"/>
                    <a:pt x="68" y="426"/>
                  </a:cubicBezTo>
                  <a:lnTo>
                    <a:pt x="9745" y="426"/>
                  </a:lnTo>
                  <a:cubicBezTo>
                    <a:pt x="9792" y="426"/>
                    <a:pt x="9813" y="369"/>
                    <a:pt x="9771" y="338"/>
                  </a:cubicBezTo>
                  <a:lnTo>
                    <a:pt x="9340" y="11"/>
                  </a:lnTo>
                  <a:cubicBezTo>
                    <a:pt x="9335" y="6"/>
                    <a:pt x="9325" y="1"/>
                    <a:pt x="9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65"/>
            <p:cNvSpPr/>
            <p:nvPr/>
          </p:nvSpPr>
          <p:spPr>
            <a:xfrm>
              <a:off x="421900" y="4079275"/>
              <a:ext cx="123575" cy="28725"/>
            </a:xfrm>
            <a:custGeom>
              <a:avLst/>
              <a:gdLst/>
              <a:ahLst/>
              <a:cxnLst/>
              <a:rect l="l" t="t" r="r" b="b"/>
              <a:pathLst>
                <a:path w="4943" h="1149" extrusionOk="0">
                  <a:moveTo>
                    <a:pt x="32" y="1"/>
                  </a:moveTo>
                  <a:cubicBezTo>
                    <a:pt x="16" y="1"/>
                    <a:pt x="0" y="11"/>
                    <a:pt x="0" y="27"/>
                  </a:cubicBezTo>
                  <a:lnTo>
                    <a:pt x="0" y="1122"/>
                  </a:lnTo>
                  <a:cubicBezTo>
                    <a:pt x="0" y="1138"/>
                    <a:pt x="16" y="1148"/>
                    <a:pt x="32" y="1148"/>
                  </a:cubicBezTo>
                  <a:lnTo>
                    <a:pt x="4917" y="1148"/>
                  </a:lnTo>
                  <a:cubicBezTo>
                    <a:pt x="4933" y="1148"/>
                    <a:pt x="4943" y="1138"/>
                    <a:pt x="4943" y="1122"/>
                  </a:cubicBezTo>
                  <a:lnTo>
                    <a:pt x="4943" y="27"/>
                  </a:lnTo>
                  <a:cubicBezTo>
                    <a:pt x="4943" y="11"/>
                    <a:pt x="4933" y="1"/>
                    <a:pt x="4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420725" y="4077975"/>
              <a:ext cx="125925" cy="31325"/>
            </a:xfrm>
            <a:custGeom>
              <a:avLst/>
              <a:gdLst/>
              <a:ahLst/>
              <a:cxnLst/>
              <a:rect l="l" t="t" r="r" b="b"/>
              <a:pathLst>
                <a:path w="5037" h="1253" extrusionOk="0">
                  <a:moveTo>
                    <a:pt x="4938" y="100"/>
                  </a:moveTo>
                  <a:lnTo>
                    <a:pt x="4938" y="1153"/>
                  </a:lnTo>
                  <a:lnTo>
                    <a:pt x="94" y="1153"/>
                  </a:lnTo>
                  <a:lnTo>
                    <a:pt x="99" y="100"/>
                  </a:lnTo>
                  <a:close/>
                  <a:moveTo>
                    <a:pt x="73" y="1"/>
                  </a:moveTo>
                  <a:cubicBezTo>
                    <a:pt x="32" y="1"/>
                    <a:pt x="1" y="37"/>
                    <a:pt x="1" y="79"/>
                  </a:cubicBezTo>
                  <a:lnTo>
                    <a:pt x="1" y="1174"/>
                  </a:lnTo>
                  <a:cubicBezTo>
                    <a:pt x="1" y="1216"/>
                    <a:pt x="32" y="1252"/>
                    <a:pt x="73" y="1252"/>
                  </a:cubicBezTo>
                  <a:lnTo>
                    <a:pt x="4964" y="1252"/>
                  </a:lnTo>
                  <a:cubicBezTo>
                    <a:pt x="5005" y="1252"/>
                    <a:pt x="5037" y="1216"/>
                    <a:pt x="5037" y="1174"/>
                  </a:cubicBezTo>
                  <a:lnTo>
                    <a:pt x="5037" y="79"/>
                  </a:lnTo>
                  <a:cubicBezTo>
                    <a:pt x="5037" y="37"/>
                    <a:pt x="5005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413450" y="4075525"/>
              <a:ext cx="155775" cy="123450"/>
            </a:xfrm>
            <a:custGeom>
              <a:avLst/>
              <a:gdLst/>
              <a:ahLst/>
              <a:cxnLst/>
              <a:rect l="l" t="t" r="r" b="b"/>
              <a:pathLst>
                <a:path w="6231" h="4938" extrusionOk="0">
                  <a:moveTo>
                    <a:pt x="5961" y="0"/>
                  </a:moveTo>
                  <a:lnTo>
                    <a:pt x="4424" y="5"/>
                  </a:lnTo>
                  <a:cubicBezTo>
                    <a:pt x="4352" y="5"/>
                    <a:pt x="4279" y="31"/>
                    <a:pt x="4232" y="83"/>
                  </a:cubicBezTo>
                  <a:lnTo>
                    <a:pt x="3806" y="519"/>
                  </a:lnTo>
                  <a:lnTo>
                    <a:pt x="473" y="519"/>
                  </a:lnTo>
                  <a:cubicBezTo>
                    <a:pt x="214" y="519"/>
                    <a:pt x="1" y="732"/>
                    <a:pt x="1" y="992"/>
                  </a:cubicBezTo>
                  <a:lnTo>
                    <a:pt x="11" y="4465"/>
                  </a:lnTo>
                  <a:cubicBezTo>
                    <a:pt x="11" y="4730"/>
                    <a:pt x="224" y="4938"/>
                    <a:pt x="484" y="4938"/>
                  </a:cubicBezTo>
                  <a:lnTo>
                    <a:pt x="5759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1" y="898"/>
                  </a:lnTo>
                  <a:lnTo>
                    <a:pt x="6221" y="260"/>
                  </a:lnTo>
                  <a:cubicBezTo>
                    <a:pt x="6221" y="114"/>
                    <a:pt x="6101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412300" y="4074350"/>
              <a:ext cx="158100" cy="125800"/>
            </a:xfrm>
            <a:custGeom>
              <a:avLst/>
              <a:gdLst/>
              <a:ahLst/>
              <a:cxnLst/>
              <a:rect l="l" t="t" r="r" b="b"/>
              <a:pathLst>
                <a:path w="6324" h="5032" extrusionOk="0">
                  <a:moveTo>
                    <a:pt x="6002" y="94"/>
                  </a:moveTo>
                  <a:cubicBezTo>
                    <a:pt x="6116" y="94"/>
                    <a:pt x="6209" y="187"/>
                    <a:pt x="6215" y="307"/>
                  </a:cubicBezTo>
                  <a:lnTo>
                    <a:pt x="6225" y="4497"/>
                  </a:lnTo>
                  <a:cubicBezTo>
                    <a:pt x="6225" y="4730"/>
                    <a:pt x="6033" y="4917"/>
                    <a:pt x="5799" y="4922"/>
                  </a:cubicBezTo>
                  <a:lnTo>
                    <a:pt x="530" y="4933"/>
                  </a:lnTo>
                  <a:cubicBezTo>
                    <a:pt x="296" y="4933"/>
                    <a:pt x="104" y="4746"/>
                    <a:pt x="104" y="4512"/>
                  </a:cubicBezTo>
                  <a:lnTo>
                    <a:pt x="94" y="1039"/>
                  </a:lnTo>
                  <a:cubicBezTo>
                    <a:pt x="94" y="805"/>
                    <a:pt x="281" y="613"/>
                    <a:pt x="519" y="613"/>
                  </a:cubicBezTo>
                  <a:lnTo>
                    <a:pt x="3852" y="613"/>
                  </a:lnTo>
                  <a:cubicBezTo>
                    <a:pt x="3863" y="613"/>
                    <a:pt x="3878" y="608"/>
                    <a:pt x="3889" y="598"/>
                  </a:cubicBezTo>
                  <a:lnTo>
                    <a:pt x="4309" y="161"/>
                  </a:lnTo>
                  <a:cubicBezTo>
                    <a:pt x="4351" y="120"/>
                    <a:pt x="4403" y="99"/>
                    <a:pt x="4465" y="99"/>
                  </a:cubicBezTo>
                  <a:lnTo>
                    <a:pt x="6002" y="94"/>
                  </a:lnTo>
                  <a:close/>
                  <a:moveTo>
                    <a:pt x="4465" y="1"/>
                  </a:moveTo>
                  <a:cubicBezTo>
                    <a:pt x="4382" y="6"/>
                    <a:pt x="4299" y="37"/>
                    <a:pt x="4242" y="99"/>
                  </a:cubicBezTo>
                  <a:lnTo>
                    <a:pt x="3832" y="520"/>
                  </a:lnTo>
                  <a:lnTo>
                    <a:pt x="519" y="520"/>
                  </a:lnTo>
                  <a:cubicBezTo>
                    <a:pt x="234" y="520"/>
                    <a:pt x="0" y="753"/>
                    <a:pt x="0" y="1039"/>
                  </a:cubicBezTo>
                  <a:lnTo>
                    <a:pt x="11" y="4512"/>
                  </a:lnTo>
                  <a:cubicBezTo>
                    <a:pt x="11" y="4798"/>
                    <a:pt x="239" y="5031"/>
                    <a:pt x="530" y="5031"/>
                  </a:cubicBezTo>
                  <a:lnTo>
                    <a:pt x="5805" y="5021"/>
                  </a:lnTo>
                  <a:cubicBezTo>
                    <a:pt x="6090" y="5021"/>
                    <a:pt x="6324" y="4787"/>
                    <a:pt x="6324" y="4497"/>
                  </a:cubicBezTo>
                  <a:lnTo>
                    <a:pt x="6313" y="307"/>
                  </a:lnTo>
                  <a:cubicBezTo>
                    <a:pt x="6313" y="136"/>
                    <a:pt x="6173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428525" y="4085250"/>
              <a:ext cx="123450" cy="28850"/>
            </a:xfrm>
            <a:custGeom>
              <a:avLst/>
              <a:gdLst/>
              <a:ahLst/>
              <a:cxnLst/>
              <a:rect l="l" t="t" r="r" b="b"/>
              <a:pathLst>
                <a:path w="4938" h="1154" extrusionOk="0">
                  <a:moveTo>
                    <a:pt x="31" y="1"/>
                  </a:moveTo>
                  <a:cubicBezTo>
                    <a:pt x="16" y="1"/>
                    <a:pt x="0" y="16"/>
                    <a:pt x="0" y="37"/>
                  </a:cubicBezTo>
                  <a:lnTo>
                    <a:pt x="0" y="1117"/>
                  </a:lnTo>
                  <a:cubicBezTo>
                    <a:pt x="0" y="1138"/>
                    <a:pt x="16" y="1153"/>
                    <a:pt x="31" y="1153"/>
                  </a:cubicBezTo>
                  <a:lnTo>
                    <a:pt x="4906" y="1153"/>
                  </a:lnTo>
                  <a:cubicBezTo>
                    <a:pt x="4922" y="1153"/>
                    <a:pt x="4937" y="1138"/>
                    <a:pt x="4937" y="1117"/>
                  </a:cubicBezTo>
                  <a:lnTo>
                    <a:pt x="4937" y="37"/>
                  </a:lnTo>
                  <a:cubicBezTo>
                    <a:pt x="4937" y="16"/>
                    <a:pt x="4922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427225" y="4084075"/>
              <a:ext cx="126050" cy="31175"/>
            </a:xfrm>
            <a:custGeom>
              <a:avLst/>
              <a:gdLst/>
              <a:ahLst/>
              <a:cxnLst/>
              <a:rect l="l" t="t" r="r" b="b"/>
              <a:pathLst>
                <a:path w="5042" h="1247" extrusionOk="0">
                  <a:moveTo>
                    <a:pt x="4943" y="100"/>
                  </a:moveTo>
                  <a:lnTo>
                    <a:pt x="4943" y="1148"/>
                  </a:lnTo>
                  <a:lnTo>
                    <a:pt x="99" y="1148"/>
                  </a:lnTo>
                  <a:lnTo>
                    <a:pt x="99" y="100"/>
                  </a:lnTo>
                  <a:close/>
                  <a:moveTo>
                    <a:pt x="89" y="1"/>
                  </a:moveTo>
                  <a:cubicBezTo>
                    <a:pt x="42" y="1"/>
                    <a:pt x="0" y="37"/>
                    <a:pt x="0" y="84"/>
                  </a:cubicBezTo>
                  <a:lnTo>
                    <a:pt x="0" y="1164"/>
                  </a:lnTo>
                  <a:cubicBezTo>
                    <a:pt x="0" y="1211"/>
                    <a:pt x="42" y="1247"/>
                    <a:pt x="89" y="1247"/>
                  </a:cubicBezTo>
                  <a:lnTo>
                    <a:pt x="4958" y="1247"/>
                  </a:lnTo>
                  <a:cubicBezTo>
                    <a:pt x="5005" y="1247"/>
                    <a:pt x="5041" y="1211"/>
                    <a:pt x="5041" y="1164"/>
                  </a:cubicBezTo>
                  <a:lnTo>
                    <a:pt x="5041" y="84"/>
                  </a:lnTo>
                  <a:cubicBezTo>
                    <a:pt x="5041" y="37"/>
                    <a:pt x="5005" y="1"/>
                    <a:pt x="4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419950" y="4081625"/>
              <a:ext cx="155775" cy="123450"/>
            </a:xfrm>
            <a:custGeom>
              <a:avLst/>
              <a:gdLst/>
              <a:ahLst/>
              <a:cxnLst/>
              <a:rect l="l" t="t" r="r" b="b"/>
              <a:pathLst>
                <a:path w="6231" h="4938" extrusionOk="0">
                  <a:moveTo>
                    <a:pt x="4424" y="0"/>
                  </a:moveTo>
                  <a:cubicBezTo>
                    <a:pt x="4351" y="0"/>
                    <a:pt x="4284" y="31"/>
                    <a:pt x="4232" y="83"/>
                  </a:cubicBezTo>
                  <a:lnTo>
                    <a:pt x="3811" y="519"/>
                  </a:lnTo>
                  <a:lnTo>
                    <a:pt x="473" y="519"/>
                  </a:lnTo>
                  <a:cubicBezTo>
                    <a:pt x="213" y="519"/>
                    <a:pt x="1" y="732"/>
                    <a:pt x="6" y="992"/>
                  </a:cubicBezTo>
                  <a:lnTo>
                    <a:pt x="11" y="4465"/>
                  </a:lnTo>
                  <a:cubicBezTo>
                    <a:pt x="11" y="4725"/>
                    <a:pt x="224" y="4938"/>
                    <a:pt x="489" y="4938"/>
                  </a:cubicBezTo>
                  <a:lnTo>
                    <a:pt x="5758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0" y="898"/>
                  </a:lnTo>
                  <a:lnTo>
                    <a:pt x="6220" y="260"/>
                  </a:lnTo>
                  <a:cubicBezTo>
                    <a:pt x="6220" y="114"/>
                    <a:pt x="6106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418775" y="4080200"/>
              <a:ext cx="158250" cy="126050"/>
            </a:xfrm>
            <a:custGeom>
              <a:avLst/>
              <a:gdLst/>
              <a:ahLst/>
              <a:cxnLst/>
              <a:rect l="l" t="t" r="r" b="b"/>
              <a:pathLst>
                <a:path w="6330" h="5042" extrusionOk="0">
                  <a:moveTo>
                    <a:pt x="6008" y="99"/>
                  </a:moveTo>
                  <a:cubicBezTo>
                    <a:pt x="6122" y="99"/>
                    <a:pt x="6215" y="197"/>
                    <a:pt x="6215" y="312"/>
                  </a:cubicBezTo>
                  <a:lnTo>
                    <a:pt x="6226" y="4501"/>
                  </a:lnTo>
                  <a:cubicBezTo>
                    <a:pt x="6231" y="4735"/>
                    <a:pt x="6039" y="4927"/>
                    <a:pt x="5805" y="4927"/>
                  </a:cubicBezTo>
                  <a:lnTo>
                    <a:pt x="530" y="4943"/>
                  </a:lnTo>
                  <a:cubicBezTo>
                    <a:pt x="297" y="4943"/>
                    <a:pt x="110" y="4751"/>
                    <a:pt x="110" y="4517"/>
                  </a:cubicBezTo>
                  <a:lnTo>
                    <a:pt x="99" y="1044"/>
                  </a:lnTo>
                  <a:cubicBezTo>
                    <a:pt x="99" y="810"/>
                    <a:pt x="286" y="623"/>
                    <a:pt x="520" y="618"/>
                  </a:cubicBezTo>
                  <a:lnTo>
                    <a:pt x="3858" y="623"/>
                  </a:lnTo>
                  <a:cubicBezTo>
                    <a:pt x="3869" y="623"/>
                    <a:pt x="3884" y="618"/>
                    <a:pt x="3889" y="608"/>
                  </a:cubicBezTo>
                  <a:lnTo>
                    <a:pt x="4315" y="171"/>
                  </a:lnTo>
                  <a:cubicBezTo>
                    <a:pt x="4357" y="130"/>
                    <a:pt x="4409" y="104"/>
                    <a:pt x="4466" y="104"/>
                  </a:cubicBezTo>
                  <a:lnTo>
                    <a:pt x="6008" y="99"/>
                  </a:lnTo>
                  <a:close/>
                  <a:moveTo>
                    <a:pt x="6008" y="0"/>
                  </a:moveTo>
                  <a:lnTo>
                    <a:pt x="4471" y="5"/>
                  </a:lnTo>
                  <a:cubicBezTo>
                    <a:pt x="4383" y="5"/>
                    <a:pt x="4305" y="42"/>
                    <a:pt x="4248" y="104"/>
                  </a:cubicBezTo>
                  <a:lnTo>
                    <a:pt x="3837" y="525"/>
                  </a:lnTo>
                  <a:lnTo>
                    <a:pt x="525" y="525"/>
                  </a:lnTo>
                  <a:cubicBezTo>
                    <a:pt x="234" y="525"/>
                    <a:pt x="1" y="758"/>
                    <a:pt x="6" y="1049"/>
                  </a:cubicBezTo>
                  <a:lnTo>
                    <a:pt x="11" y="4522"/>
                  </a:lnTo>
                  <a:cubicBezTo>
                    <a:pt x="11" y="4808"/>
                    <a:pt x="245" y="5041"/>
                    <a:pt x="530" y="5041"/>
                  </a:cubicBezTo>
                  <a:lnTo>
                    <a:pt x="536" y="5036"/>
                  </a:lnTo>
                  <a:lnTo>
                    <a:pt x="5810" y="5021"/>
                  </a:lnTo>
                  <a:cubicBezTo>
                    <a:pt x="5813" y="5021"/>
                    <a:pt x="5816" y="5021"/>
                    <a:pt x="5819" y="5021"/>
                  </a:cubicBezTo>
                  <a:cubicBezTo>
                    <a:pt x="6101" y="5021"/>
                    <a:pt x="6329" y="4784"/>
                    <a:pt x="6329" y="4501"/>
                  </a:cubicBezTo>
                  <a:lnTo>
                    <a:pt x="6314" y="312"/>
                  </a:lnTo>
                  <a:cubicBezTo>
                    <a:pt x="6314" y="140"/>
                    <a:pt x="6179" y="0"/>
                    <a:pt x="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65"/>
            <p:cNvSpPr/>
            <p:nvPr/>
          </p:nvSpPr>
          <p:spPr>
            <a:xfrm>
              <a:off x="385825" y="4108350"/>
              <a:ext cx="241950" cy="163950"/>
            </a:xfrm>
            <a:custGeom>
              <a:avLst/>
              <a:gdLst/>
              <a:ahLst/>
              <a:cxnLst/>
              <a:rect l="l" t="t" r="r" b="b"/>
              <a:pathLst>
                <a:path w="9678" h="6558" extrusionOk="0">
                  <a:moveTo>
                    <a:pt x="0" y="1"/>
                  </a:moveTo>
                  <a:lnTo>
                    <a:pt x="0" y="6558"/>
                  </a:lnTo>
                  <a:lnTo>
                    <a:pt x="9677" y="655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65"/>
            <p:cNvSpPr/>
            <p:nvPr/>
          </p:nvSpPr>
          <p:spPr>
            <a:xfrm>
              <a:off x="385825" y="4108350"/>
              <a:ext cx="241950" cy="163950"/>
            </a:xfrm>
            <a:custGeom>
              <a:avLst/>
              <a:gdLst/>
              <a:ahLst/>
              <a:cxnLst/>
              <a:rect l="l" t="t" r="r" b="b"/>
              <a:pathLst>
                <a:path w="9678" h="6558" extrusionOk="0">
                  <a:moveTo>
                    <a:pt x="0" y="1"/>
                  </a:moveTo>
                  <a:lnTo>
                    <a:pt x="9677" y="1"/>
                  </a:lnTo>
                  <a:lnTo>
                    <a:pt x="9677" y="6558"/>
                  </a:lnTo>
                  <a:lnTo>
                    <a:pt x="0" y="655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384525" y="4107050"/>
              <a:ext cx="244425" cy="166425"/>
            </a:xfrm>
            <a:custGeom>
              <a:avLst/>
              <a:gdLst/>
              <a:ahLst/>
              <a:cxnLst/>
              <a:rect l="l" t="t" r="r" b="b"/>
              <a:pathLst>
                <a:path w="9777" h="6657" extrusionOk="0">
                  <a:moveTo>
                    <a:pt x="9678" y="99"/>
                  </a:moveTo>
                  <a:lnTo>
                    <a:pt x="9678" y="6563"/>
                  </a:lnTo>
                  <a:lnTo>
                    <a:pt x="99" y="6563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6" y="1"/>
                    <a:pt x="0" y="27"/>
                    <a:pt x="0" y="53"/>
                  </a:cubicBezTo>
                  <a:lnTo>
                    <a:pt x="0" y="6610"/>
                  </a:lnTo>
                  <a:cubicBezTo>
                    <a:pt x="0" y="6636"/>
                    <a:pt x="26" y="6657"/>
                    <a:pt x="52" y="6657"/>
                  </a:cubicBezTo>
                  <a:lnTo>
                    <a:pt x="9729" y="6657"/>
                  </a:lnTo>
                  <a:cubicBezTo>
                    <a:pt x="9755" y="6657"/>
                    <a:pt x="9776" y="6636"/>
                    <a:pt x="9776" y="6610"/>
                  </a:cubicBezTo>
                  <a:lnTo>
                    <a:pt x="9776" y="53"/>
                  </a:lnTo>
                  <a:cubicBezTo>
                    <a:pt x="9776" y="27"/>
                    <a:pt x="9755" y="1"/>
                    <a:pt x="9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476800" y="4129250"/>
              <a:ext cx="59850" cy="8725"/>
            </a:xfrm>
            <a:custGeom>
              <a:avLst/>
              <a:gdLst/>
              <a:ahLst/>
              <a:cxnLst/>
              <a:rect l="l" t="t" r="r" b="b"/>
              <a:pathLst>
                <a:path w="2394" h="349" extrusionOk="0">
                  <a:moveTo>
                    <a:pt x="0" y="1"/>
                  </a:moveTo>
                  <a:lnTo>
                    <a:pt x="0" y="348"/>
                  </a:lnTo>
                  <a:lnTo>
                    <a:pt x="2394" y="34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475625" y="4127950"/>
              <a:ext cx="62325" cy="11325"/>
            </a:xfrm>
            <a:custGeom>
              <a:avLst/>
              <a:gdLst/>
              <a:ahLst/>
              <a:cxnLst/>
              <a:rect l="l" t="t" r="r" b="b"/>
              <a:pathLst>
                <a:path w="2493" h="453" extrusionOk="0">
                  <a:moveTo>
                    <a:pt x="2394" y="99"/>
                  </a:moveTo>
                  <a:lnTo>
                    <a:pt x="2394" y="354"/>
                  </a:lnTo>
                  <a:lnTo>
                    <a:pt x="99" y="354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2" y="6"/>
                    <a:pt x="1" y="27"/>
                    <a:pt x="1" y="53"/>
                  </a:cubicBezTo>
                  <a:lnTo>
                    <a:pt x="1" y="400"/>
                  </a:lnTo>
                  <a:cubicBezTo>
                    <a:pt x="1" y="432"/>
                    <a:pt x="22" y="452"/>
                    <a:pt x="47" y="452"/>
                  </a:cubicBezTo>
                  <a:lnTo>
                    <a:pt x="2441" y="452"/>
                  </a:lnTo>
                  <a:cubicBezTo>
                    <a:pt x="2467" y="452"/>
                    <a:pt x="2493" y="432"/>
                    <a:pt x="2493" y="400"/>
                  </a:cubicBezTo>
                  <a:lnTo>
                    <a:pt x="2493" y="53"/>
                  </a:lnTo>
                  <a:cubicBezTo>
                    <a:pt x="2488" y="27"/>
                    <a:pt x="2467" y="6"/>
                    <a:pt x="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504325" y="3673550"/>
              <a:ext cx="46875" cy="44050"/>
            </a:xfrm>
            <a:custGeom>
              <a:avLst/>
              <a:gdLst/>
              <a:ahLst/>
              <a:cxnLst/>
              <a:rect l="l" t="t" r="r" b="b"/>
              <a:pathLst>
                <a:path w="1875" h="1762" extrusionOk="0">
                  <a:moveTo>
                    <a:pt x="187" y="1"/>
                  </a:moveTo>
                  <a:cubicBezTo>
                    <a:pt x="187" y="1"/>
                    <a:pt x="125" y="1361"/>
                    <a:pt x="0" y="1641"/>
                  </a:cubicBezTo>
                  <a:cubicBezTo>
                    <a:pt x="0" y="1641"/>
                    <a:pt x="483" y="1761"/>
                    <a:pt x="1058" y="1761"/>
                  </a:cubicBezTo>
                  <a:cubicBezTo>
                    <a:pt x="1303" y="1761"/>
                    <a:pt x="1564" y="1740"/>
                    <a:pt x="1812" y="1678"/>
                  </a:cubicBezTo>
                  <a:lnTo>
                    <a:pt x="1874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503025" y="3672375"/>
              <a:ext cx="49475" cy="46500"/>
            </a:xfrm>
            <a:custGeom>
              <a:avLst/>
              <a:gdLst/>
              <a:ahLst/>
              <a:cxnLst/>
              <a:rect l="l" t="t" r="r" b="b"/>
              <a:pathLst>
                <a:path w="1979" h="1860" extrusionOk="0">
                  <a:moveTo>
                    <a:pt x="291" y="100"/>
                  </a:moveTo>
                  <a:lnTo>
                    <a:pt x="1880" y="120"/>
                  </a:lnTo>
                  <a:lnTo>
                    <a:pt x="1817" y="1688"/>
                  </a:lnTo>
                  <a:cubicBezTo>
                    <a:pt x="1588" y="1742"/>
                    <a:pt x="1347" y="1761"/>
                    <a:pt x="1120" y="1761"/>
                  </a:cubicBezTo>
                  <a:cubicBezTo>
                    <a:pt x="661" y="1761"/>
                    <a:pt x="257" y="1683"/>
                    <a:pt x="114" y="1652"/>
                  </a:cubicBezTo>
                  <a:cubicBezTo>
                    <a:pt x="218" y="1320"/>
                    <a:pt x="275" y="328"/>
                    <a:pt x="291" y="100"/>
                  </a:cubicBezTo>
                  <a:close/>
                  <a:moveTo>
                    <a:pt x="244" y="1"/>
                  </a:moveTo>
                  <a:cubicBezTo>
                    <a:pt x="218" y="1"/>
                    <a:pt x="192" y="22"/>
                    <a:pt x="192" y="48"/>
                  </a:cubicBezTo>
                  <a:cubicBezTo>
                    <a:pt x="192" y="58"/>
                    <a:pt x="125" y="1397"/>
                    <a:pt x="5" y="1667"/>
                  </a:cubicBezTo>
                  <a:cubicBezTo>
                    <a:pt x="0" y="1683"/>
                    <a:pt x="0" y="1699"/>
                    <a:pt x="5" y="1709"/>
                  </a:cubicBezTo>
                  <a:cubicBezTo>
                    <a:pt x="11" y="1719"/>
                    <a:pt x="26" y="1730"/>
                    <a:pt x="37" y="1735"/>
                  </a:cubicBezTo>
                  <a:cubicBezTo>
                    <a:pt x="390" y="1813"/>
                    <a:pt x="748" y="1854"/>
                    <a:pt x="1106" y="1860"/>
                  </a:cubicBezTo>
                  <a:cubicBezTo>
                    <a:pt x="1366" y="1860"/>
                    <a:pt x="1625" y="1828"/>
                    <a:pt x="1874" y="1771"/>
                  </a:cubicBezTo>
                  <a:cubicBezTo>
                    <a:pt x="1895" y="1766"/>
                    <a:pt x="1911" y="1745"/>
                    <a:pt x="1911" y="1725"/>
                  </a:cubicBezTo>
                  <a:lnTo>
                    <a:pt x="1978" y="74"/>
                  </a:lnTo>
                  <a:cubicBezTo>
                    <a:pt x="1978" y="48"/>
                    <a:pt x="1957" y="22"/>
                    <a:pt x="1932" y="22"/>
                  </a:cubicBez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566100" y="3638775"/>
              <a:ext cx="47000" cy="43900"/>
            </a:xfrm>
            <a:custGeom>
              <a:avLst/>
              <a:gdLst/>
              <a:ahLst/>
              <a:cxnLst/>
              <a:rect l="l" t="t" r="r" b="b"/>
              <a:pathLst>
                <a:path w="1880" h="1756" extrusionOk="0">
                  <a:moveTo>
                    <a:pt x="192" y="0"/>
                  </a:moveTo>
                  <a:cubicBezTo>
                    <a:pt x="192" y="0"/>
                    <a:pt x="125" y="1355"/>
                    <a:pt x="0" y="1636"/>
                  </a:cubicBezTo>
                  <a:cubicBezTo>
                    <a:pt x="0" y="1636"/>
                    <a:pt x="486" y="1756"/>
                    <a:pt x="1061" y="1756"/>
                  </a:cubicBezTo>
                  <a:cubicBezTo>
                    <a:pt x="1305" y="1756"/>
                    <a:pt x="1566" y="1734"/>
                    <a:pt x="1812" y="1672"/>
                  </a:cubicBezTo>
                  <a:lnTo>
                    <a:pt x="1880" y="21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564925" y="3637475"/>
              <a:ext cx="49475" cy="46500"/>
            </a:xfrm>
            <a:custGeom>
              <a:avLst/>
              <a:gdLst/>
              <a:ahLst/>
              <a:cxnLst/>
              <a:rect l="l" t="t" r="r" b="b"/>
              <a:pathLst>
                <a:path w="1979" h="1860" extrusionOk="0">
                  <a:moveTo>
                    <a:pt x="286" y="99"/>
                  </a:moveTo>
                  <a:lnTo>
                    <a:pt x="1880" y="125"/>
                  </a:lnTo>
                  <a:lnTo>
                    <a:pt x="1818" y="1688"/>
                  </a:lnTo>
                  <a:cubicBezTo>
                    <a:pt x="1588" y="1741"/>
                    <a:pt x="1345" y="1760"/>
                    <a:pt x="1117" y="1760"/>
                  </a:cubicBezTo>
                  <a:cubicBezTo>
                    <a:pt x="659" y="1760"/>
                    <a:pt x="257" y="1684"/>
                    <a:pt x="115" y="1657"/>
                  </a:cubicBezTo>
                  <a:lnTo>
                    <a:pt x="110" y="1657"/>
                  </a:lnTo>
                  <a:cubicBezTo>
                    <a:pt x="214" y="1319"/>
                    <a:pt x="271" y="333"/>
                    <a:pt x="286" y="99"/>
                  </a:cubicBezTo>
                  <a:close/>
                  <a:moveTo>
                    <a:pt x="245" y="0"/>
                  </a:moveTo>
                  <a:cubicBezTo>
                    <a:pt x="219" y="0"/>
                    <a:pt x="193" y="21"/>
                    <a:pt x="193" y="47"/>
                  </a:cubicBezTo>
                  <a:cubicBezTo>
                    <a:pt x="193" y="63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6" y="1859"/>
                  </a:cubicBezTo>
                  <a:cubicBezTo>
                    <a:pt x="1125" y="1859"/>
                    <a:pt x="1144" y="1860"/>
                    <a:pt x="1162" y="1860"/>
                  </a:cubicBezTo>
                  <a:cubicBezTo>
                    <a:pt x="1403" y="1860"/>
                    <a:pt x="1644" y="1829"/>
                    <a:pt x="1875" y="1771"/>
                  </a:cubicBezTo>
                  <a:cubicBezTo>
                    <a:pt x="1896" y="1766"/>
                    <a:pt x="1911" y="1750"/>
                    <a:pt x="1911" y="1729"/>
                  </a:cubicBezTo>
                  <a:lnTo>
                    <a:pt x="1979" y="73"/>
                  </a:lnTo>
                  <a:cubicBezTo>
                    <a:pt x="1979" y="63"/>
                    <a:pt x="1973" y="52"/>
                    <a:pt x="1963" y="42"/>
                  </a:cubicBezTo>
                  <a:cubicBezTo>
                    <a:pt x="1958" y="32"/>
                    <a:pt x="1942" y="26"/>
                    <a:pt x="1932" y="26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568950" y="3690025"/>
              <a:ext cx="46875" cy="44050"/>
            </a:xfrm>
            <a:custGeom>
              <a:avLst/>
              <a:gdLst/>
              <a:ahLst/>
              <a:cxnLst/>
              <a:rect l="l" t="t" r="r" b="b"/>
              <a:pathLst>
                <a:path w="1875" h="1762" extrusionOk="0">
                  <a:moveTo>
                    <a:pt x="187" y="1"/>
                  </a:moveTo>
                  <a:cubicBezTo>
                    <a:pt x="187" y="1"/>
                    <a:pt x="125" y="1361"/>
                    <a:pt x="1" y="1642"/>
                  </a:cubicBezTo>
                  <a:cubicBezTo>
                    <a:pt x="1" y="1642"/>
                    <a:pt x="483" y="1762"/>
                    <a:pt x="1058" y="1762"/>
                  </a:cubicBezTo>
                  <a:cubicBezTo>
                    <a:pt x="1303" y="1762"/>
                    <a:pt x="1565" y="1740"/>
                    <a:pt x="1812" y="1678"/>
                  </a:cubicBezTo>
                  <a:lnTo>
                    <a:pt x="1875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567650" y="3688875"/>
              <a:ext cx="49475" cy="46475"/>
            </a:xfrm>
            <a:custGeom>
              <a:avLst/>
              <a:gdLst/>
              <a:ahLst/>
              <a:cxnLst/>
              <a:rect l="l" t="t" r="r" b="b"/>
              <a:pathLst>
                <a:path w="1979" h="1859" extrusionOk="0">
                  <a:moveTo>
                    <a:pt x="286" y="99"/>
                  </a:moveTo>
                  <a:lnTo>
                    <a:pt x="1880" y="120"/>
                  </a:lnTo>
                  <a:lnTo>
                    <a:pt x="1818" y="1688"/>
                  </a:lnTo>
                  <a:cubicBezTo>
                    <a:pt x="1589" y="1741"/>
                    <a:pt x="1347" y="1760"/>
                    <a:pt x="1119" y="1760"/>
                  </a:cubicBezTo>
                  <a:cubicBezTo>
                    <a:pt x="659" y="1760"/>
                    <a:pt x="254" y="1682"/>
                    <a:pt x="115" y="1651"/>
                  </a:cubicBezTo>
                  <a:cubicBezTo>
                    <a:pt x="219" y="1319"/>
                    <a:pt x="276" y="333"/>
                    <a:pt x="286" y="99"/>
                  </a:cubicBezTo>
                  <a:close/>
                  <a:moveTo>
                    <a:pt x="239" y="0"/>
                  </a:moveTo>
                  <a:cubicBezTo>
                    <a:pt x="214" y="0"/>
                    <a:pt x="193" y="21"/>
                    <a:pt x="193" y="47"/>
                  </a:cubicBezTo>
                  <a:cubicBezTo>
                    <a:pt x="193" y="57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7" y="1859"/>
                  </a:cubicBezTo>
                  <a:cubicBezTo>
                    <a:pt x="1366" y="1859"/>
                    <a:pt x="1626" y="1833"/>
                    <a:pt x="1875" y="1771"/>
                  </a:cubicBezTo>
                  <a:cubicBezTo>
                    <a:pt x="1896" y="1765"/>
                    <a:pt x="1911" y="1750"/>
                    <a:pt x="1911" y="1724"/>
                  </a:cubicBezTo>
                  <a:lnTo>
                    <a:pt x="1979" y="73"/>
                  </a:lnTo>
                  <a:cubicBezTo>
                    <a:pt x="1979" y="63"/>
                    <a:pt x="1974" y="47"/>
                    <a:pt x="1963" y="42"/>
                  </a:cubicBezTo>
                  <a:cubicBezTo>
                    <a:pt x="1953" y="31"/>
                    <a:pt x="1942" y="26"/>
                    <a:pt x="1927" y="26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638125" y="3605675"/>
              <a:ext cx="338400" cy="217425"/>
            </a:xfrm>
            <a:custGeom>
              <a:avLst/>
              <a:gdLst/>
              <a:ahLst/>
              <a:cxnLst/>
              <a:rect l="l" t="t" r="r" b="b"/>
              <a:pathLst>
                <a:path w="13536" h="8697" extrusionOk="0">
                  <a:moveTo>
                    <a:pt x="307" y="0"/>
                  </a:moveTo>
                  <a:cubicBezTo>
                    <a:pt x="136" y="0"/>
                    <a:pt x="1" y="141"/>
                    <a:pt x="1" y="307"/>
                  </a:cubicBezTo>
                  <a:lnTo>
                    <a:pt x="1" y="8390"/>
                  </a:lnTo>
                  <a:cubicBezTo>
                    <a:pt x="1" y="8561"/>
                    <a:pt x="136" y="8696"/>
                    <a:pt x="307" y="8696"/>
                  </a:cubicBezTo>
                  <a:lnTo>
                    <a:pt x="13234" y="8696"/>
                  </a:lnTo>
                  <a:cubicBezTo>
                    <a:pt x="13400" y="8696"/>
                    <a:pt x="13535" y="8561"/>
                    <a:pt x="13535" y="8390"/>
                  </a:cubicBezTo>
                  <a:lnTo>
                    <a:pt x="13535" y="307"/>
                  </a:lnTo>
                  <a:cubicBezTo>
                    <a:pt x="13535" y="141"/>
                    <a:pt x="13400" y="0"/>
                    <a:pt x="13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638125" y="3605675"/>
              <a:ext cx="338400" cy="217425"/>
            </a:xfrm>
            <a:custGeom>
              <a:avLst/>
              <a:gdLst/>
              <a:ahLst/>
              <a:cxnLst/>
              <a:rect l="l" t="t" r="r" b="b"/>
              <a:pathLst>
                <a:path w="13536" h="8697" extrusionOk="0">
                  <a:moveTo>
                    <a:pt x="13234" y="8696"/>
                  </a:moveTo>
                  <a:lnTo>
                    <a:pt x="307" y="8696"/>
                  </a:lnTo>
                  <a:cubicBezTo>
                    <a:pt x="136" y="8696"/>
                    <a:pt x="1" y="8561"/>
                    <a:pt x="1" y="8390"/>
                  </a:cubicBezTo>
                  <a:lnTo>
                    <a:pt x="1" y="307"/>
                  </a:lnTo>
                  <a:cubicBezTo>
                    <a:pt x="1" y="141"/>
                    <a:pt x="136" y="0"/>
                    <a:pt x="307" y="0"/>
                  </a:cubicBezTo>
                  <a:lnTo>
                    <a:pt x="13234" y="0"/>
                  </a:lnTo>
                  <a:cubicBezTo>
                    <a:pt x="13400" y="0"/>
                    <a:pt x="13535" y="141"/>
                    <a:pt x="13535" y="307"/>
                  </a:cubicBezTo>
                  <a:lnTo>
                    <a:pt x="13535" y="8390"/>
                  </a:lnTo>
                  <a:cubicBezTo>
                    <a:pt x="13535" y="8561"/>
                    <a:pt x="13400" y="8696"/>
                    <a:pt x="13234" y="869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638125" y="3605800"/>
              <a:ext cx="338525" cy="193550"/>
            </a:xfrm>
            <a:custGeom>
              <a:avLst/>
              <a:gdLst/>
              <a:ahLst/>
              <a:cxnLst/>
              <a:rect l="l" t="t" r="r" b="b"/>
              <a:pathLst>
                <a:path w="13541" h="7742" extrusionOk="0">
                  <a:moveTo>
                    <a:pt x="307" y="1"/>
                  </a:moveTo>
                  <a:cubicBezTo>
                    <a:pt x="136" y="1"/>
                    <a:pt x="1" y="136"/>
                    <a:pt x="1" y="302"/>
                  </a:cubicBezTo>
                  <a:lnTo>
                    <a:pt x="1" y="7741"/>
                  </a:lnTo>
                  <a:lnTo>
                    <a:pt x="13541" y="7741"/>
                  </a:lnTo>
                  <a:lnTo>
                    <a:pt x="13541" y="302"/>
                  </a:lnTo>
                  <a:cubicBezTo>
                    <a:pt x="13541" y="136"/>
                    <a:pt x="13400" y="1"/>
                    <a:pt x="13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65"/>
            <p:cNvSpPr/>
            <p:nvPr/>
          </p:nvSpPr>
          <p:spPr>
            <a:xfrm>
              <a:off x="636975" y="3604500"/>
              <a:ext cx="340850" cy="196025"/>
            </a:xfrm>
            <a:custGeom>
              <a:avLst/>
              <a:gdLst/>
              <a:ahLst/>
              <a:cxnLst/>
              <a:rect l="l" t="t" r="r" b="b"/>
              <a:pathLst>
                <a:path w="13634" h="7841" extrusionOk="0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7741"/>
                  </a:lnTo>
                  <a:lnTo>
                    <a:pt x="99" y="7741"/>
                  </a:ln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7793"/>
                  </a:lnTo>
                  <a:cubicBezTo>
                    <a:pt x="0" y="7819"/>
                    <a:pt x="21" y="7840"/>
                    <a:pt x="47" y="7840"/>
                  </a:cubicBezTo>
                  <a:lnTo>
                    <a:pt x="13587" y="7840"/>
                  </a:lnTo>
                  <a:cubicBezTo>
                    <a:pt x="13613" y="7840"/>
                    <a:pt x="13633" y="7819"/>
                    <a:pt x="13633" y="7793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65"/>
            <p:cNvSpPr/>
            <p:nvPr/>
          </p:nvSpPr>
          <p:spPr>
            <a:xfrm>
              <a:off x="638125" y="3605800"/>
              <a:ext cx="338525" cy="193550"/>
            </a:xfrm>
            <a:custGeom>
              <a:avLst/>
              <a:gdLst/>
              <a:ahLst/>
              <a:cxnLst/>
              <a:rect l="l" t="t" r="r" b="b"/>
              <a:pathLst>
                <a:path w="13541" h="7742" extrusionOk="0">
                  <a:moveTo>
                    <a:pt x="13541" y="7741"/>
                  </a:moveTo>
                  <a:lnTo>
                    <a:pt x="1" y="7741"/>
                  </a:lnTo>
                  <a:lnTo>
                    <a:pt x="1" y="302"/>
                  </a:lnTo>
                  <a:cubicBezTo>
                    <a:pt x="1" y="136"/>
                    <a:pt x="136" y="1"/>
                    <a:pt x="307" y="1"/>
                  </a:cubicBezTo>
                  <a:lnTo>
                    <a:pt x="13234" y="1"/>
                  </a:lnTo>
                  <a:cubicBezTo>
                    <a:pt x="13400" y="1"/>
                    <a:pt x="13541" y="136"/>
                    <a:pt x="13541" y="302"/>
                  </a:cubicBezTo>
                  <a:lnTo>
                    <a:pt x="13541" y="7741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65"/>
            <p:cNvSpPr/>
            <p:nvPr/>
          </p:nvSpPr>
          <p:spPr>
            <a:xfrm>
              <a:off x="636975" y="3604500"/>
              <a:ext cx="340850" cy="219775"/>
            </a:xfrm>
            <a:custGeom>
              <a:avLst/>
              <a:gdLst/>
              <a:ahLst/>
              <a:cxnLst/>
              <a:rect l="l" t="t" r="r" b="b"/>
              <a:pathLst>
                <a:path w="13634" h="8791" extrusionOk="0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8437"/>
                  </a:lnTo>
                  <a:cubicBezTo>
                    <a:pt x="13535" y="8577"/>
                    <a:pt x="13421" y="8692"/>
                    <a:pt x="13280" y="8692"/>
                  </a:cubicBezTo>
                  <a:lnTo>
                    <a:pt x="353" y="8692"/>
                  </a:lnTo>
                  <a:cubicBezTo>
                    <a:pt x="208" y="8692"/>
                    <a:pt x="93" y="8577"/>
                    <a:pt x="99" y="8437"/>
                  </a:cubicBez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8437"/>
                  </a:lnTo>
                  <a:cubicBezTo>
                    <a:pt x="0" y="8634"/>
                    <a:pt x="156" y="8790"/>
                    <a:pt x="353" y="8790"/>
                  </a:cubicBezTo>
                  <a:lnTo>
                    <a:pt x="13280" y="8790"/>
                  </a:lnTo>
                  <a:cubicBezTo>
                    <a:pt x="13478" y="8790"/>
                    <a:pt x="13633" y="8634"/>
                    <a:pt x="13633" y="8437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65"/>
            <p:cNvSpPr/>
            <p:nvPr/>
          </p:nvSpPr>
          <p:spPr>
            <a:xfrm>
              <a:off x="798950" y="38040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8" y="0"/>
                  </a:moveTo>
                  <a:cubicBezTo>
                    <a:pt x="114" y="0"/>
                    <a:pt x="0" y="270"/>
                    <a:pt x="161" y="431"/>
                  </a:cubicBezTo>
                  <a:cubicBezTo>
                    <a:pt x="211" y="481"/>
                    <a:pt x="272" y="503"/>
                    <a:pt x="332" y="503"/>
                  </a:cubicBezTo>
                  <a:cubicBezTo>
                    <a:pt x="462" y="503"/>
                    <a:pt x="587" y="402"/>
                    <a:pt x="587" y="249"/>
                  </a:cubicBezTo>
                  <a:cubicBezTo>
                    <a:pt x="587" y="114"/>
                    <a:pt x="47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65"/>
            <p:cNvSpPr/>
            <p:nvPr/>
          </p:nvSpPr>
          <p:spPr>
            <a:xfrm>
              <a:off x="797375" y="3802775"/>
              <a:ext cx="17425" cy="15000"/>
            </a:xfrm>
            <a:custGeom>
              <a:avLst/>
              <a:gdLst/>
              <a:ahLst/>
              <a:cxnLst/>
              <a:rect l="l" t="t" r="r" b="b"/>
              <a:pathLst>
                <a:path w="697" h="600" extrusionOk="0">
                  <a:moveTo>
                    <a:pt x="401" y="101"/>
                  </a:moveTo>
                  <a:cubicBezTo>
                    <a:pt x="510" y="101"/>
                    <a:pt x="598" y="189"/>
                    <a:pt x="603" y="298"/>
                  </a:cubicBezTo>
                  <a:cubicBezTo>
                    <a:pt x="603" y="422"/>
                    <a:pt x="503" y="502"/>
                    <a:pt x="398" y="502"/>
                  </a:cubicBezTo>
                  <a:cubicBezTo>
                    <a:pt x="348" y="502"/>
                    <a:pt x="297" y="484"/>
                    <a:pt x="255" y="444"/>
                  </a:cubicBezTo>
                  <a:cubicBezTo>
                    <a:pt x="131" y="314"/>
                    <a:pt x="219" y="101"/>
                    <a:pt x="401" y="101"/>
                  </a:cubicBezTo>
                  <a:close/>
                  <a:moveTo>
                    <a:pt x="398" y="0"/>
                  </a:moveTo>
                  <a:cubicBezTo>
                    <a:pt x="324" y="0"/>
                    <a:pt x="249" y="28"/>
                    <a:pt x="188" y="91"/>
                  </a:cubicBezTo>
                  <a:cubicBezTo>
                    <a:pt x="1" y="278"/>
                    <a:pt x="136" y="600"/>
                    <a:pt x="401" y="600"/>
                  </a:cubicBezTo>
                  <a:cubicBezTo>
                    <a:pt x="567" y="600"/>
                    <a:pt x="697" y="465"/>
                    <a:pt x="697" y="298"/>
                  </a:cubicBezTo>
                  <a:cubicBezTo>
                    <a:pt x="697" y="120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65"/>
            <p:cNvSpPr/>
            <p:nvPr/>
          </p:nvSpPr>
          <p:spPr>
            <a:xfrm>
              <a:off x="594650" y="3823075"/>
              <a:ext cx="425475" cy="9375"/>
            </a:xfrm>
            <a:custGeom>
              <a:avLst/>
              <a:gdLst/>
              <a:ahLst/>
              <a:cxnLst/>
              <a:rect l="l" t="t" r="r" b="b"/>
              <a:pathLst>
                <a:path w="17019" h="375" extrusionOk="0">
                  <a:moveTo>
                    <a:pt x="1864" y="0"/>
                  </a:moveTo>
                  <a:cubicBezTo>
                    <a:pt x="1786" y="0"/>
                    <a:pt x="1709" y="6"/>
                    <a:pt x="1631" y="16"/>
                  </a:cubicBezTo>
                  <a:lnTo>
                    <a:pt x="1" y="374"/>
                  </a:ln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65"/>
            <p:cNvSpPr/>
            <p:nvPr/>
          </p:nvSpPr>
          <p:spPr>
            <a:xfrm>
              <a:off x="594650" y="3832425"/>
              <a:ext cx="425475" cy="11450"/>
            </a:xfrm>
            <a:custGeom>
              <a:avLst/>
              <a:gdLst/>
              <a:ahLst/>
              <a:cxnLst/>
              <a:rect l="l" t="t" r="r" b="b"/>
              <a:pathLst>
                <a:path w="17019" h="458" extrusionOk="0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65"/>
            <p:cNvSpPr/>
            <p:nvPr/>
          </p:nvSpPr>
          <p:spPr>
            <a:xfrm>
              <a:off x="593350" y="3831250"/>
              <a:ext cx="428075" cy="13775"/>
            </a:xfrm>
            <a:custGeom>
              <a:avLst/>
              <a:gdLst/>
              <a:ahLst/>
              <a:cxnLst/>
              <a:rect l="l" t="t" r="r" b="b"/>
              <a:pathLst>
                <a:path w="17123" h="551" extrusionOk="0">
                  <a:moveTo>
                    <a:pt x="16977" y="99"/>
                  </a:moveTo>
                  <a:lnTo>
                    <a:pt x="16733" y="452"/>
                  </a:lnTo>
                  <a:lnTo>
                    <a:pt x="390" y="452"/>
                  </a:lnTo>
                  <a:lnTo>
                    <a:pt x="146" y="99"/>
                  </a:lnTo>
                  <a:close/>
                  <a:moveTo>
                    <a:pt x="53" y="1"/>
                  </a:moveTo>
                  <a:cubicBezTo>
                    <a:pt x="32" y="1"/>
                    <a:pt x="16" y="11"/>
                    <a:pt x="6" y="26"/>
                  </a:cubicBezTo>
                  <a:cubicBezTo>
                    <a:pt x="1" y="42"/>
                    <a:pt x="1" y="63"/>
                    <a:pt x="11" y="78"/>
                  </a:cubicBezTo>
                  <a:lnTo>
                    <a:pt x="328" y="530"/>
                  </a:lnTo>
                  <a:cubicBezTo>
                    <a:pt x="333" y="546"/>
                    <a:pt x="348" y="551"/>
                    <a:pt x="364" y="551"/>
                  </a:cubicBezTo>
                  <a:lnTo>
                    <a:pt x="16754" y="551"/>
                  </a:lnTo>
                  <a:cubicBezTo>
                    <a:pt x="16770" y="551"/>
                    <a:pt x="16785" y="546"/>
                    <a:pt x="16796" y="530"/>
                  </a:cubicBezTo>
                  <a:lnTo>
                    <a:pt x="17112" y="78"/>
                  </a:lnTo>
                  <a:cubicBezTo>
                    <a:pt x="17123" y="63"/>
                    <a:pt x="17123" y="42"/>
                    <a:pt x="17112" y="26"/>
                  </a:cubicBezTo>
                  <a:cubicBezTo>
                    <a:pt x="17107" y="11"/>
                    <a:pt x="17092" y="1"/>
                    <a:pt x="1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65"/>
            <p:cNvSpPr/>
            <p:nvPr/>
          </p:nvSpPr>
          <p:spPr>
            <a:xfrm>
              <a:off x="594650" y="3823075"/>
              <a:ext cx="425475" cy="9375"/>
            </a:xfrm>
            <a:custGeom>
              <a:avLst/>
              <a:gdLst/>
              <a:ahLst/>
              <a:cxnLst/>
              <a:rect l="l" t="t" r="r" b="b"/>
              <a:pathLst>
                <a:path w="17019" h="375" extrusionOk="0">
                  <a:moveTo>
                    <a:pt x="1" y="374"/>
                  </a:move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lnTo>
                    <a:pt x="1864" y="0"/>
                  </a:lnTo>
                  <a:cubicBezTo>
                    <a:pt x="1786" y="0"/>
                    <a:pt x="1709" y="6"/>
                    <a:pt x="1631" y="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65"/>
            <p:cNvSpPr/>
            <p:nvPr/>
          </p:nvSpPr>
          <p:spPr>
            <a:xfrm>
              <a:off x="592975" y="3821775"/>
              <a:ext cx="428850" cy="11975"/>
            </a:xfrm>
            <a:custGeom>
              <a:avLst/>
              <a:gdLst/>
              <a:ahLst/>
              <a:cxnLst/>
              <a:rect l="l" t="t" r="r" b="b"/>
              <a:pathLst>
                <a:path w="17154" h="479" extrusionOk="0">
                  <a:moveTo>
                    <a:pt x="15217" y="99"/>
                  </a:moveTo>
                  <a:cubicBezTo>
                    <a:pt x="15295" y="99"/>
                    <a:pt x="15367" y="104"/>
                    <a:pt x="15440" y="115"/>
                  </a:cubicBezTo>
                  <a:lnTo>
                    <a:pt x="16639" y="380"/>
                  </a:lnTo>
                  <a:lnTo>
                    <a:pt x="514" y="380"/>
                  </a:lnTo>
                  <a:lnTo>
                    <a:pt x="1703" y="115"/>
                  </a:lnTo>
                  <a:cubicBezTo>
                    <a:pt x="1781" y="104"/>
                    <a:pt x="1853" y="99"/>
                    <a:pt x="1931" y="99"/>
                  </a:cubicBezTo>
                  <a:close/>
                  <a:moveTo>
                    <a:pt x="1937" y="1"/>
                  </a:moveTo>
                  <a:cubicBezTo>
                    <a:pt x="1853" y="1"/>
                    <a:pt x="1770" y="6"/>
                    <a:pt x="1687" y="21"/>
                  </a:cubicBezTo>
                  <a:lnTo>
                    <a:pt x="57" y="380"/>
                  </a:lnTo>
                  <a:cubicBezTo>
                    <a:pt x="0" y="395"/>
                    <a:pt x="10" y="473"/>
                    <a:pt x="68" y="478"/>
                  </a:cubicBezTo>
                  <a:lnTo>
                    <a:pt x="17086" y="478"/>
                  </a:lnTo>
                  <a:cubicBezTo>
                    <a:pt x="17143" y="473"/>
                    <a:pt x="17153" y="395"/>
                    <a:pt x="17096" y="380"/>
                  </a:cubicBezTo>
                  <a:lnTo>
                    <a:pt x="15461" y="21"/>
                  </a:lnTo>
                  <a:cubicBezTo>
                    <a:pt x="15378" y="6"/>
                    <a:pt x="15300" y="1"/>
                    <a:pt x="1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65"/>
            <p:cNvSpPr/>
            <p:nvPr/>
          </p:nvSpPr>
          <p:spPr>
            <a:xfrm>
              <a:off x="594650" y="3832425"/>
              <a:ext cx="425475" cy="11450"/>
            </a:xfrm>
            <a:custGeom>
              <a:avLst/>
              <a:gdLst/>
              <a:ahLst/>
              <a:cxnLst/>
              <a:rect l="l" t="t" r="r" b="b"/>
              <a:pathLst>
                <a:path w="17019" h="458" extrusionOk="0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65"/>
            <p:cNvSpPr/>
            <p:nvPr/>
          </p:nvSpPr>
          <p:spPr>
            <a:xfrm>
              <a:off x="418275" y="3840200"/>
              <a:ext cx="72300" cy="4450"/>
            </a:xfrm>
            <a:custGeom>
              <a:avLst/>
              <a:gdLst/>
              <a:ahLst/>
              <a:cxnLst/>
              <a:rect l="l" t="t" r="r" b="b"/>
              <a:pathLst>
                <a:path w="2892" h="178" extrusionOk="0">
                  <a:moveTo>
                    <a:pt x="1443" y="1"/>
                  </a:moveTo>
                  <a:cubicBezTo>
                    <a:pt x="649" y="1"/>
                    <a:pt x="0" y="42"/>
                    <a:pt x="0" y="89"/>
                  </a:cubicBezTo>
                  <a:cubicBezTo>
                    <a:pt x="0" y="141"/>
                    <a:pt x="649" y="177"/>
                    <a:pt x="1443" y="177"/>
                  </a:cubicBezTo>
                  <a:cubicBezTo>
                    <a:pt x="2243" y="177"/>
                    <a:pt x="2892" y="141"/>
                    <a:pt x="2892" y="89"/>
                  </a:cubicBezTo>
                  <a:cubicBezTo>
                    <a:pt x="2892" y="42"/>
                    <a:pt x="2243" y="1"/>
                    <a:pt x="1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65"/>
            <p:cNvSpPr/>
            <p:nvPr/>
          </p:nvSpPr>
          <p:spPr>
            <a:xfrm>
              <a:off x="428900" y="3718200"/>
              <a:ext cx="24425" cy="111775"/>
            </a:xfrm>
            <a:custGeom>
              <a:avLst/>
              <a:gdLst/>
              <a:ahLst/>
              <a:cxnLst/>
              <a:rect l="l" t="t" r="r" b="b"/>
              <a:pathLst>
                <a:path w="977" h="4471" extrusionOk="0">
                  <a:moveTo>
                    <a:pt x="556" y="1"/>
                  </a:moveTo>
                  <a:lnTo>
                    <a:pt x="1" y="4419"/>
                  </a:lnTo>
                  <a:lnTo>
                    <a:pt x="421" y="4471"/>
                  </a:lnTo>
                  <a:lnTo>
                    <a:pt x="977" y="5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65"/>
            <p:cNvSpPr/>
            <p:nvPr/>
          </p:nvSpPr>
          <p:spPr>
            <a:xfrm>
              <a:off x="427750" y="3717175"/>
              <a:ext cx="26875" cy="114100"/>
            </a:xfrm>
            <a:custGeom>
              <a:avLst/>
              <a:gdLst/>
              <a:ahLst/>
              <a:cxnLst/>
              <a:rect l="l" t="t" r="r" b="b"/>
              <a:pathLst>
                <a:path w="1075" h="4564" extrusionOk="0">
                  <a:moveTo>
                    <a:pt x="644" y="99"/>
                  </a:moveTo>
                  <a:lnTo>
                    <a:pt x="966" y="140"/>
                  </a:lnTo>
                  <a:lnTo>
                    <a:pt x="426" y="4460"/>
                  </a:lnTo>
                  <a:lnTo>
                    <a:pt x="104" y="4418"/>
                  </a:lnTo>
                  <a:lnTo>
                    <a:pt x="644" y="99"/>
                  </a:lnTo>
                  <a:close/>
                  <a:moveTo>
                    <a:pt x="607" y="0"/>
                  </a:moveTo>
                  <a:cubicBezTo>
                    <a:pt x="592" y="0"/>
                    <a:pt x="582" y="5"/>
                    <a:pt x="571" y="10"/>
                  </a:cubicBezTo>
                  <a:cubicBezTo>
                    <a:pt x="561" y="21"/>
                    <a:pt x="556" y="31"/>
                    <a:pt x="550" y="42"/>
                  </a:cubicBezTo>
                  <a:lnTo>
                    <a:pt x="0" y="4455"/>
                  </a:lnTo>
                  <a:cubicBezTo>
                    <a:pt x="0" y="4470"/>
                    <a:pt x="0" y="4480"/>
                    <a:pt x="10" y="4491"/>
                  </a:cubicBezTo>
                  <a:cubicBezTo>
                    <a:pt x="16" y="4501"/>
                    <a:pt x="31" y="4512"/>
                    <a:pt x="42" y="4512"/>
                  </a:cubicBezTo>
                  <a:lnTo>
                    <a:pt x="462" y="4564"/>
                  </a:lnTo>
                  <a:lnTo>
                    <a:pt x="467" y="4564"/>
                  </a:lnTo>
                  <a:cubicBezTo>
                    <a:pt x="493" y="4564"/>
                    <a:pt x="514" y="4543"/>
                    <a:pt x="514" y="4522"/>
                  </a:cubicBezTo>
                  <a:lnTo>
                    <a:pt x="1070" y="109"/>
                  </a:lnTo>
                  <a:cubicBezTo>
                    <a:pt x="1075" y="83"/>
                    <a:pt x="1054" y="57"/>
                    <a:pt x="1028" y="52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65"/>
            <p:cNvSpPr/>
            <p:nvPr/>
          </p:nvSpPr>
          <p:spPr>
            <a:xfrm>
              <a:off x="442800" y="3707950"/>
              <a:ext cx="10525" cy="11575"/>
            </a:xfrm>
            <a:custGeom>
              <a:avLst/>
              <a:gdLst/>
              <a:ahLst/>
              <a:cxnLst/>
              <a:rect l="l" t="t" r="r" b="b"/>
              <a:pathLst>
                <a:path w="421" h="463" extrusionOk="0">
                  <a:moveTo>
                    <a:pt x="260" y="0"/>
                  </a:moveTo>
                  <a:lnTo>
                    <a:pt x="0" y="411"/>
                  </a:lnTo>
                  <a:lnTo>
                    <a:pt x="421" y="4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441500" y="3706750"/>
              <a:ext cx="12875" cy="14075"/>
            </a:xfrm>
            <a:custGeom>
              <a:avLst/>
              <a:gdLst/>
              <a:ahLst/>
              <a:cxnLst/>
              <a:rect l="l" t="t" r="r" b="b"/>
              <a:pathLst>
                <a:path w="515" h="563" extrusionOk="0">
                  <a:moveTo>
                    <a:pt x="296" y="163"/>
                  </a:moveTo>
                  <a:lnTo>
                    <a:pt x="400" y="453"/>
                  </a:lnTo>
                  <a:lnTo>
                    <a:pt x="135" y="422"/>
                  </a:lnTo>
                  <a:lnTo>
                    <a:pt x="296" y="163"/>
                  </a:lnTo>
                  <a:close/>
                  <a:moveTo>
                    <a:pt x="301" y="0"/>
                  </a:moveTo>
                  <a:cubicBezTo>
                    <a:pt x="286" y="0"/>
                    <a:pt x="274" y="10"/>
                    <a:pt x="265" y="22"/>
                  </a:cubicBezTo>
                  <a:lnTo>
                    <a:pt x="6" y="433"/>
                  </a:lnTo>
                  <a:cubicBezTo>
                    <a:pt x="0" y="448"/>
                    <a:pt x="0" y="464"/>
                    <a:pt x="6" y="479"/>
                  </a:cubicBezTo>
                  <a:cubicBezTo>
                    <a:pt x="11" y="495"/>
                    <a:pt x="26" y="505"/>
                    <a:pt x="42" y="511"/>
                  </a:cubicBezTo>
                  <a:lnTo>
                    <a:pt x="462" y="562"/>
                  </a:lnTo>
                  <a:lnTo>
                    <a:pt x="473" y="562"/>
                  </a:lnTo>
                  <a:cubicBezTo>
                    <a:pt x="483" y="557"/>
                    <a:pt x="494" y="552"/>
                    <a:pt x="504" y="542"/>
                  </a:cubicBezTo>
                  <a:cubicBezTo>
                    <a:pt x="514" y="531"/>
                    <a:pt x="514" y="511"/>
                    <a:pt x="509" y="495"/>
                  </a:cubicBezTo>
                  <a:lnTo>
                    <a:pt x="353" y="33"/>
                  </a:lnTo>
                  <a:cubicBezTo>
                    <a:pt x="348" y="17"/>
                    <a:pt x="333" y="2"/>
                    <a:pt x="312" y="2"/>
                  </a:cubicBezTo>
                  <a:cubicBezTo>
                    <a:pt x="308" y="1"/>
                    <a:pt x="30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65"/>
            <p:cNvSpPr/>
            <p:nvPr/>
          </p:nvSpPr>
          <p:spPr>
            <a:xfrm>
              <a:off x="414900" y="3717300"/>
              <a:ext cx="30775" cy="111375"/>
            </a:xfrm>
            <a:custGeom>
              <a:avLst/>
              <a:gdLst/>
              <a:ahLst/>
              <a:cxnLst/>
              <a:rect l="l" t="t" r="r" b="b"/>
              <a:pathLst>
                <a:path w="1231" h="4455" extrusionOk="0">
                  <a:moveTo>
                    <a:pt x="415" y="0"/>
                  </a:moveTo>
                  <a:lnTo>
                    <a:pt x="0" y="78"/>
                  </a:lnTo>
                  <a:lnTo>
                    <a:pt x="815" y="4455"/>
                  </a:lnTo>
                  <a:lnTo>
                    <a:pt x="1230" y="437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65"/>
            <p:cNvSpPr/>
            <p:nvPr/>
          </p:nvSpPr>
          <p:spPr>
            <a:xfrm>
              <a:off x="415025" y="3707425"/>
              <a:ext cx="10400" cy="11850"/>
            </a:xfrm>
            <a:custGeom>
              <a:avLst/>
              <a:gdLst/>
              <a:ahLst/>
              <a:cxnLst/>
              <a:rect l="l" t="t" r="r" b="b"/>
              <a:pathLst>
                <a:path w="416" h="474" extrusionOk="0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414900" y="3717300"/>
              <a:ext cx="30775" cy="111375"/>
            </a:xfrm>
            <a:custGeom>
              <a:avLst/>
              <a:gdLst/>
              <a:ahLst/>
              <a:cxnLst/>
              <a:rect l="l" t="t" r="r" b="b"/>
              <a:pathLst>
                <a:path w="1231" h="4455" extrusionOk="0">
                  <a:moveTo>
                    <a:pt x="0" y="78"/>
                  </a:moveTo>
                  <a:lnTo>
                    <a:pt x="415" y="0"/>
                  </a:lnTo>
                  <a:lnTo>
                    <a:pt x="1230" y="4377"/>
                  </a:lnTo>
                  <a:lnTo>
                    <a:pt x="815" y="44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65"/>
            <p:cNvSpPr/>
            <p:nvPr/>
          </p:nvSpPr>
          <p:spPr>
            <a:xfrm>
              <a:off x="415025" y="3707425"/>
              <a:ext cx="10400" cy="11850"/>
            </a:xfrm>
            <a:custGeom>
              <a:avLst/>
              <a:gdLst/>
              <a:ahLst/>
              <a:cxnLst/>
              <a:rect l="l" t="t" r="r" b="b"/>
              <a:pathLst>
                <a:path w="416" h="474" extrusionOk="0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65"/>
            <p:cNvSpPr/>
            <p:nvPr/>
          </p:nvSpPr>
          <p:spPr>
            <a:xfrm>
              <a:off x="413600" y="3716075"/>
              <a:ext cx="33375" cy="113775"/>
            </a:xfrm>
            <a:custGeom>
              <a:avLst/>
              <a:gdLst/>
              <a:ahLst/>
              <a:cxnLst/>
              <a:rect l="l" t="t" r="r" b="b"/>
              <a:pathLst>
                <a:path w="1335" h="4551" extrusionOk="0">
                  <a:moveTo>
                    <a:pt x="431" y="112"/>
                  </a:moveTo>
                  <a:lnTo>
                    <a:pt x="1231" y="4389"/>
                  </a:lnTo>
                  <a:lnTo>
                    <a:pt x="909" y="4452"/>
                  </a:lnTo>
                  <a:lnTo>
                    <a:pt x="109" y="169"/>
                  </a:lnTo>
                  <a:lnTo>
                    <a:pt x="431" y="112"/>
                  </a:lnTo>
                  <a:close/>
                  <a:moveTo>
                    <a:pt x="472" y="0"/>
                  </a:moveTo>
                  <a:cubicBezTo>
                    <a:pt x="469" y="0"/>
                    <a:pt x="465" y="1"/>
                    <a:pt x="462" y="3"/>
                  </a:cubicBezTo>
                  <a:lnTo>
                    <a:pt x="47" y="80"/>
                  </a:lnTo>
                  <a:cubicBezTo>
                    <a:pt x="21" y="86"/>
                    <a:pt x="0" y="112"/>
                    <a:pt x="5" y="138"/>
                  </a:cubicBezTo>
                  <a:lnTo>
                    <a:pt x="820" y="4514"/>
                  </a:lnTo>
                  <a:cubicBezTo>
                    <a:pt x="826" y="4535"/>
                    <a:pt x="846" y="4550"/>
                    <a:pt x="867" y="4550"/>
                  </a:cubicBezTo>
                  <a:lnTo>
                    <a:pt x="878" y="4550"/>
                  </a:lnTo>
                  <a:lnTo>
                    <a:pt x="1293" y="4473"/>
                  </a:lnTo>
                  <a:cubicBezTo>
                    <a:pt x="1308" y="4473"/>
                    <a:pt x="1319" y="4462"/>
                    <a:pt x="1324" y="4452"/>
                  </a:cubicBezTo>
                  <a:cubicBezTo>
                    <a:pt x="1334" y="4441"/>
                    <a:pt x="1334" y="4431"/>
                    <a:pt x="1334" y="4415"/>
                  </a:cubicBezTo>
                  <a:lnTo>
                    <a:pt x="519" y="39"/>
                  </a:lnTo>
                  <a:cubicBezTo>
                    <a:pt x="514" y="28"/>
                    <a:pt x="509" y="18"/>
                    <a:pt x="499" y="8"/>
                  </a:cubicBezTo>
                  <a:cubicBezTo>
                    <a:pt x="491" y="4"/>
                    <a:pt x="481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413725" y="3706225"/>
              <a:ext cx="12875" cy="14200"/>
            </a:xfrm>
            <a:custGeom>
              <a:avLst/>
              <a:gdLst/>
              <a:ahLst/>
              <a:cxnLst/>
              <a:rect l="l" t="t" r="r" b="b"/>
              <a:pathLst>
                <a:path w="515" h="568" extrusionOk="0">
                  <a:moveTo>
                    <a:pt x="192" y="163"/>
                  </a:moveTo>
                  <a:lnTo>
                    <a:pt x="379" y="412"/>
                  </a:lnTo>
                  <a:lnTo>
                    <a:pt x="115" y="459"/>
                  </a:lnTo>
                  <a:lnTo>
                    <a:pt x="192" y="163"/>
                  </a:lnTo>
                  <a:close/>
                  <a:moveTo>
                    <a:pt x="175" y="1"/>
                  </a:moveTo>
                  <a:cubicBezTo>
                    <a:pt x="172" y="1"/>
                    <a:pt x="169" y="1"/>
                    <a:pt x="166" y="2"/>
                  </a:cubicBezTo>
                  <a:cubicBezTo>
                    <a:pt x="146" y="7"/>
                    <a:pt x="130" y="23"/>
                    <a:pt x="125" y="38"/>
                  </a:cubicBezTo>
                  <a:lnTo>
                    <a:pt x="0" y="511"/>
                  </a:lnTo>
                  <a:cubicBezTo>
                    <a:pt x="0" y="526"/>
                    <a:pt x="0" y="542"/>
                    <a:pt x="16" y="552"/>
                  </a:cubicBezTo>
                  <a:cubicBezTo>
                    <a:pt x="21" y="563"/>
                    <a:pt x="37" y="568"/>
                    <a:pt x="52" y="568"/>
                  </a:cubicBezTo>
                  <a:lnTo>
                    <a:pt x="57" y="568"/>
                  </a:lnTo>
                  <a:lnTo>
                    <a:pt x="473" y="490"/>
                  </a:lnTo>
                  <a:cubicBezTo>
                    <a:pt x="494" y="490"/>
                    <a:pt x="504" y="474"/>
                    <a:pt x="509" y="464"/>
                  </a:cubicBezTo>
                  <a:cubicBezTo>
                    <a:pt x="514" y="443"/>
                    <a:pt x="514" y="428"/>
                    <a:pt x="504" y="417"/>
                  </a:cubicBezTo>
                  <a:lnTo>
                    <a:pt x="213" y="23"/>
                  </a:lnTo>
                  <a:cubicBezTo>
                    <a:pt x="205" y="10"/>
                    <a:pt x="189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427750" y="3701725"/>
              <a:ext cx="10775" cy="111250"/>
            </a:xfrm>
            <a:custGeom>
              <a:avLst/>
              <a:gdLst/>
              <a:ahLst/>
              <a:cxnLst/>
              <a:rect l="l" t="t" r="r" b="b"/>
              <a:pathLst>
                <a:path w="431" h="4450" extrusionOk="0">
                  <a:moveTo>
                    <a:pt x="5" y="0"/>
                  </a:moveTo>
                  <a:lnTo>
                    <a:pt x="0" y="4450"/>
                  </a:lnTo>
                  <a:lnTo>
                    <a:pt x="421" y="4450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65"/>
            <p:cNvSpPr/>
            <p:nvPr/>
          </p:nvSpPr>
          <p:spPr>
            <a:xfrm>
              <a:off x="428125" y="3690675"/>
              <a:ext cx="10550" cy="11075"/>
            </a:xfrm>
            <a:custGeom>
              <a:avLst/>
              <a:gdLst/>
              <a:ahLst/>
              <a:cxnLst/>
              <a:rect l="l" t="t" r="r" b="b"/>
              <a:pathLst>
                <a:path w="422" h="443" extrusionOk="0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427750" y="3701725"/>
              <a:ext cx="10775" cy="111250"/>
            </a:xfrm>
            <a:custGeom>
              <a:avLst/>
              <a:gdLst/>
              <a:ahLst/>
              <a:cxnLst/>
              <a:rect l="l" t="t" r="r" b="b"/>
              <a:pathLst>
                <a:path w="431" h="4450" extrusionOk="0">
                  <a:moveTo>
                    <a:pt x="5" y="0"/>
                  </a:moveTo>
                  <a:lnTo>
                    <a:pt x="431" y="0"/>
                  </a:lnTo>
                  <a:lnTo>
                    <a:pt x="421" y="4450"/>
                  </a:lnTo>
                  <a:lnTo>
                    <a:pt x="0" y="44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428125" y="3690675"/>
              <a:ext cx="10550" cy="11075"/>
            </a:xfrm>
            <a:custGeom>
              <a:avLst/>
              <a:gdLst/>
              <a:ahLst/>
              <a:cxnLst/>
              <a:rect l="l" t="t" r="r" b="b"/>
              <a:pathLst>
                <a:path w="422" h="443" extrusionOk="0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426700" y="3700550"/>
              <a:ext cx="13275" cy="113725"/>
            </a:xfrm>
            <a:custGeom>
              <a:avLst/>
              <a:gdLst/>
              <a:ahLst/>
              <a:cxnLst/>
              <a:rect l="l" t="t" r="r" b="b"/>
              <a:pathLst>
                <a:path w="531" h="4549" extrusionOk="0">
                  <a:moveTo>
                    <a:pt x="431" y="94"/>
                  </a:moveTo>
                  <a:lnTo>
                    <a:pt x="421" y="4450"/>
                  </a:lnTo>
                  <a:lnTo>
                    <a:pt x="99" y="4450"/>
                  </a:lnTo>
                  <a:lnTo>
                    <a:pt x="104" y="94"/>
                  </a:lnTo>
                  <a:close/>
                  <a:moveTo>
                    <a:pt x="58" y="1"/>
                  </a:moveTo>
                  <a:cubicBezTo>
                    <a:pt x="32" y="1"/>
                    <a:pt x="11" y="21"/>
                    <a:pt x="11" y="47"/>
                  </a:cubicBezTo>
                  <a:lnTo>
                    <a:pt x="1" y="4497"/>
                  </a:lnTo>
                  <a:cubicBezTo>
                    <a:pt x="1" y="4528"/>
                    <a:pt x="21" y="4548"/>
                    <a:pt x="47" y="4548"/>
                  </a:cubicBezTo>
                  <a:lnTo>
                    <a:pt x="473" y="4548"/>
                  </a:lnTo>
                  <a:cubicBezTo>
                    <a:pt x="483" y="4548"/>
                    <a:pt x="494" y="4543"/>
                    <a:pt x="504" y="4533"/>
                  </a:cubicBezTo>
                  <a:cubicBezTo>
                    <a:pt x="514" y="4522"/>
                    <a:pt x="520" y="4512"/>
                    <a:pt x="520" y="4502"/>
                  </a:cubicBezTo>
                  <a:lnTo>
                    <a:pt x="530" y="47"/>
                  </a:lnTo>
                  <a:cubicBezTo>
                    <a:pt x="530" y="37"/>
                    <a:pt x="525" y="21"/>
                    <a:pt x="514" y="16"/>
                  </a:cubicBezTo>
                  <a:cubicBezTo>
                    <a:pt x="504" y="6"/>
                    <a:pt x="494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426825" y="3689525"/>
              <a:ext cx="13400" cy="13525"/>
            </a:xfrm>
            <a:custGeom>
              <a:avLst/>
              <a:gdLst/>
              <a:ahLst/>
              <a:cxnLst/>
              <a:rect l="l" t="t" r="r" b="b"/>
              <a:pathLst>
                <a:path w="536" h="541" extrusionOk="0">
                  <a:moveTo>
                    <a:pt x="260" y="161"/>
                  </a:moveTo>
                  <a:lnTo>
                    <a:pt x="395" y="442"/>
                  </a:lnTo>
                  <a:lnTo>
                    <a:pt x="130" y="442"/>
                  </a:lnTo>
                  <a:lnTo>
                    <a:pt x="260" y="161"/>
                  </a:lnTo>
                  <a:close/>
                  <a:moveTo>
                    <a:pt x="260" y="0"/>
                  </a:moveTo>
                  <a:cubicBezTo>
                    <a:pt x="245" y="0"/>
                    <a:pt x="229" y="11"/>
                    <a:pt x="219" y="26"/>
                  </a:cubicBezTo>
                  <a:lnTo>
                    <a:pt x="11" y="467"/>
                  </a:lnTo>
                  <a:cubicBezTo>
                    <a:pt x="1" y="483"/>
                    <a:pt x="1" y="499"/>
                    <a:pt x="11" y="514"/>
                  </a:cubicBezTo>
                  <a:cubicBezTo>
                    <a:pt x="21" y="530"/>
                    <a:pt x="37" y="535"/>
                    <a:pt x="53" y="540"/>
                  </a:cubicBezTo>
                  <a:lnTo>
                    <a:pt x="478" y="540"/>
                  </a:lnTo>
                  <a:cubicBezTo>
                    <a:pt x="515" y="540"/>
                    <a:pt x="535" y="499"/>
                    <a:pt x="520" y="467"/>
                  </a:cubicBezTo>
                  <a:lnTo>
                    <a:pt x="307" y="26"/>
                  </a:lnTo>
                  <a:cubicBezTo>
                    <a:pt x="297" y="11"/>
                    <a:pt x="28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461100" y="3731125"/>
              <a:ext cx="23125" cy="28500"/>
            </a:xfrm>
            <a:custGeom>
              <a:avLst/>
              <a:gdLst/>
              <a:ahLst/>
              <a:cxnLst/>
              <a:rect l="l" t="t" r="r" b="b"/>
              <a:pathLst>
                <a:path w="925" h="1140" extrusionOk="0">
                  <a:moveTo>
                    <a:pt x="613" y="96"/>
                  </a:moveTo>
                  <a:cubicBezTo>
                    <a:pt x="649" y="96"/>
                    <a:pt x="691" y="112"/>
                    <a:pt x="717" y="138"/>
                  </a:cubicBezTo>
                  <a:cubicBezTo>
                    <a:pt x="810" y="221"/>
                    <a:pt x="815" y="413"/>
                    <a:pt x="732" y="548"/>
                  </a:cubicBezTo>
                  <a:lnTo>
                    <a:pt x="504" y="916"/>
                  </a:lnTo>
                  <a:cubicBezTo>
                    <a:pt x="473" y="979"/>
                    <a:pt x="410" y="1031"/>
                    <a:pt x="333" y="1046"/>
                  </a:cubicBezTo>
                  <a:cubicBezTo>
                    <a:pt x="327" y="1047"/>
                    <a:pt x="321" y="1047"/>
                    <a:pt x="315" y="1047"/>
                  </a:cubicBezTo>
                  <a:cubicBezTo>
                    <a:pt x="275" y="1047"/>
                    <a:pt x="240" y="1032"/>
                    <a:pt x="208" y="1005"/>
                  </a:cubicBezTo>
                  <a:cubicBezTo>
                    <a:pt x="120" y="922"/>
                    <a:pt x="109" y="730"/>
                    <a:pt x="192" y="595"/>
                  </a:cubicBezTo>
                  <a:lnTo>
                    <a:pt x="421" y="226"/>
                  </a:lnTo>
                  <a:cubicBezTo>
                    <a:pt x="457" y="159"/>
                    <a:pt x="519" y="112"/>
                    <a:pt x="592" y="96"/>
                  </a:cubicBezTo>
                  <a:close/>
                  <a:moveTo>
                    <a:pt x="615" y="0"/>
                  </a:moveTo>
                  <a:cubicBezTo>
                    <a:pt x="602" y="0"/>
                    <a:pt x="590" y="1"/>
                    <a:pt x="577" y="3"/>
                  </a:cubicBezTo>
                  <a:cubicBezTo>
                    <a:pt x="478" y="18"/>
                    <a:pt x="390" y="81"/>
                    <a:pt x="338" y="174"/>
                  </a:cubicBezTo>
                  <a:lnTo>
                    <a:pt x="109" y="543"/>
                  </a:lnTo>
                  <a:cubicBezTo>
                    <a:pt x="0" y="719"/>
                    <a:pt x="11" y="953"/>
                    <a:pt x="140" y="1072"/>
                  </a:cubicBezTo>
                  <a:cubicBezTo>
                    <a:pt x="187" y="1114"/>
                    <a:pt x="250" y="1140"/>
                    <a:pt x="312" y="1140"/>
                  </a:cubicBezTo>
                  <a:lnTo>
                    <a:pt x="348" y="1135"/>
                  </a:lnTo>
                  <a:cubicBezTo>
                    <a:pt x="447" y="1119"/>
                    <a:pt x="540" y="1057"/>
                    <a:pt x="587" y="963"/>
                  </a:cubicBezTo>
                  <a:lnTo>
                    <a:pt x="815" y="595"/>
                  </a:lnTo>
                  <a:cubicBezTo>
                    <a:pt x="924" y="418"/>
                    <a:pt x="914" y="184"/>
                    <a:pt x="784" y="65"/>
                  </a:cubicBezTo>
                  <a:cubicBezTo>
                    <a:pt x="737" y="22"/>
                    <a:pt x="678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442275" y="3734675"/>
              <a:ext cx="29750" cy="46250"/>
            </a:xfrm>
            <a:custGeom>
              <a:avLst/>
              <a:gdLst/>
              <a:ahLst/>
              <a:cxnLst/>
              <a:rect l="l" t="t" r="r" b="b"/>
              <a:pathLst>
                <a:path w="1190" h="1850" extrusionOk="0">
                  <a:moveTo>
                    <a:pt x="1112" y="1"/>
                  </a:moveTo>
                  <a:lnTo>
                    <a:pt x="1" y="1797"/>
                  </a:lnTo>
                  <a:lnTo>
                    <a:pt x="84" y="1849"/>
                  </a:lnTo>
                  <a:lnTo>
                    <a:pt x="1189" y="53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443175" y="3724950"/>
              <a:ext cx="16900" cy="30275"/>
            </a:xfrm>
            <a:custGeom>
              <a:avLst/>
              <a:gdLst/>
              <a:ahLst/>
              <a:cxnLst/>
              <a:rect l="l" t="t" r="r" b="b"/>
              <a:pathLst>
                <a:path w="676" h="1211" extrusionOk="0">
                  <a:moveTo>
                    <a:pt x="359" y="99"/>
                  </a:moveTo>
                  <a:cubicBezTo>
                    <a:pt x="390" y="99"/>
                    <a:pt x="421" y="110"/>
                    <a:pt x="447" y="130"/>
                  </a:cubicBezTo>
                  <a:cubicBezTo>
                    <a:pt x="504" y="177"/>
                    <a:pt x="536" y="250"/>
                    <a:pt x="536" y="322"/>
                  </a:cubicBezTo>
                  <a:lnTo>
                    <a:pt x="562" y="753"/>
                  </a:lnTo>
                  <a:cubicBezTo>
                    <a:pt x="572" y="914"/>
                    <a:pt x="478" y="1075"/>
                    <a:pt x="359" y="1106"/>
                  </a:cubicBezTo>
                  <a:cubicBezTo>
                    <a:pt x="344" y="1111"/>
                    <a:pt x="329" y="1114"/>
                    <a:pt x="314" y="1114"/>
                  </a:cubicBezTo>
                  <a:cubicBezTo>
                    <a:pt x="283" y="1114"/>
                    <a:pt x="254" y="1103"/>
                    <a:pt x="229" y="1086"/>
                  </a:cubicBezTo>
                  <a:cubicBezTo>
                    <a:pt x="167" y="1039"/>
                    <a:pt x="136" y="966"/>
                    <a:pt x="136" y="888"/>
                  </a:cubicBezTo>
                  <a:lnTo>
                    <a:pt x="110" y="457"/>
                  </a:lnTo>
                  <a:cubicBezTo>
                    <a:pt x="99" y="302"/>
                    <a:pt x="193" y="136"/>
                    <a:pt x="318" y="104"/>
                  </a:cubicBezTo>
                  <a:cubicBezTo>
                    <a:pt x="328" y="99"/>
                    <a:pt x="344" y="99"/>
                    <a:pt x="359" y="99"/>
                  </a:cubicBezTo>
                  <a:close/>
                  <a:moveTo>
                    <a:pt x="363" y="1"/>
                  </a:moveTo>
                  <a:cubicBezTo>
                    <a:pt x="339" y="1"/>
                    <a:pt x="315" y="4"/>
                    <a:pt x="292" y="11"/>
                  </a:cubicBezTo>
                  <a:cubicBezTo>
                    <a:pt x="125" y="58"/>
                    <a:pt x="1" y="255"/>
                    <a:pt x="16" y="463"/>
                  </a:cubicBezTo>
                  <a:lnTo>
                    <a:pt x="42" y="894"/>
                  </a:lnTo>
                  <a:cubicBezTo>
                    <a:pt x="42" y="997"/>
                    <a:pt x="89" y="1096"/>
                    <a:pt x="172" y="1163"/>
                  </a:cubicBezTo>
                  <a:cubicBezTo>
                    <a:pt x="214" y="1195"/>
                    <a:pt x="260" y="1210"/>
                    <a:pt x="312" y="1210"/>
                  </a:cubicBezTo>
                  <a:cubicBezTo>
                    <a:pt x="338" y="1210"/>
                    <a:pt x="359" y="1205"/>
                    <a:pt x="385" y="1200"/>
                  </a:cubicBezTo>
                  <a:cubicBezTo>
                    <a:pt x="551" y="1153"/>
                    <a:pt x="676" y="951"/>
                    <a:pt x="660" y="743"/>
                  </a:cubicBezTo>
                  <a:lnTo>
                    <a:pt x="634" y="312"/>
                  </a:lnTo>
                  <a:cubicBezTo>
                    <a:pt x="634" y="208"/>
                    <a:pt x="588" y="110"/>
                    <a:pt x="504" y="47"/>
                  </a:cubicBezTo>
                  <a:cubicBezTo>
                    <a:pt x="462" y="16"/>
                    <a:pt x="413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456425" y="3731950"/>
              <a:ext cx="5725" cy="52850"/>
            </a:xfrm>
            <a:custGeom>
              <a:avLst/>
              <a:gdLst/>
              <a:ahLst/>
              <a:cxnLst/>
              <a:rect l="l" t="t" r="r" b="b"/>
              <a:pathLst>
                <a:path w="229" h="2114" extrusionOk="0">
                  <a:moveTo>
                    <a:pt x="99" y="1"/>
                  </a:moveTo>
                  <a:lnTo>
                    <a:pt x="0" y="6"/>
                  </a:lnTo>
                  <a:lnTo>
                    <a:pt x="130" y="2114"/>
                  </a:lnTo>
                  <a:lnTo>
                    <a:pt x="229" y="210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414100" y="3762725"/>
              <a:ext cx="58450" cy="81400"/>
            </a:xfrm>
            <a:custGeom>
              <a:avLst/>
              <a:gdLst/>
              <a:ahLst/>
              <a:cxnLst/>
              <a:rect l="l" t="t" r="r" b="b"/>
              <a:pathLst>
                <a:path w="2338" h="3256" extrusionOk="0">
                  <a:moveTo>
                    <a:pt x="1" y="0"/>
                  </a:moveTo>
                  <a:lnTo>
                    <a:pt x="203" y="3152"/>
                  </a:lnTo>
                  <a:lnTo>
                    <a:pt x="707" y="3224"/>
                  </a:lnTo>
                  <a:cubicBezTo>
                    <a:pt x="852" y="3245"/>
                    <a:pt x="998" y="3256"/>
                    <a:pt x="1143" y="3256"/>
                  </a:cubicBezTo>
                  <a:cubicBezTo>
                    <a:pt x="1288" y="3256"/>
                    <a:pt x="1434" y="3245"/>
                    <a:pt x="1579" y="3224"/>
                  </a:cubicBezTo>
                  <a:lnTo>
                    <a:pt x="2135" y="3146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414100" y="3762725"/>
              <a:ext cx="58450" cy="81650"/>
            </a:xfrm>
            <a:custGeom>
              <a:avLst/>
              <a:gdLst/>
              <a:ahLst/>
              <a:cxnLst/>
              <a:rect l="l" t="t" r="r" b="b"/>
              <a:pathLst>
                <a:path w="2338" h="3266" extrusionOk="0">
                  <a:moveTo>
                    <a:pt x="2135" y="3146"/>
                  </a:moveTo>
                  <a:lnTo>
                    <a:pt x="1579" y="3224"/>
                  </a:lnTo>
                  <a:cubicBezTo>
                    <a:pt x="1288" y="3266"/>
                    <a:pt x="998" y="3266"/>
                    <a:pt x="707" y="3224"/>
                  </a:cubicBezTo>
                  <a:lnTo>
                    <a:pt x="203" y="3152"/>
                  </a:lnTo>
                  <a:lnTo>
                    <a:pt x="1" y="0"/>
                  </a:lnTo>
                  <a:lnTo>
                    <a:pt x="233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412825" y="3761425"/>
              <a:ext cx="60875" cy="84000"/>
            </a:xfrm>
            <a:custGeom>
              <a:avLst/>
              <a:gdLst/>
              <a:ahLst/>
              <a:cxnLst/>
              <a:rect l="l" t="t" r="r" b="b"/>
              <a:pathLst>
                <a:path w="2435" h="3360" extrusionOk="0">
                  <a:moveTo>
                    <a:pt x="2336" y="99"/>
                  </a:moveTo>
                  <a:lnTo>
                    <a:pt x="2139" y="3152"/>
                  </a:lnTo>
                  <a:lnTo>
                    <a:pt x="1620" y="3224"/>
                  </a:lnTo>
                  <a:cubicBezTo>
                    <a:pt x="1480" y="3245"/>
                    <a:pt x="1337" y="3256"/>
                    <a:pt x="1194" y="3256"/>
                  </a:cubicBezTo>
                  <a:cubicBezTo>
                    <a:pt x="1051" y="3256"/>
                    <a:pt x="909" y="3245"/>
                    <a:pt x="768" y="3224"/>
                  </a:cubicBezTo>
                  <a:lnTo>
                    <a:pt x="301" y="3157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1" y="0"/>
                    <a:pt x="0" y="26"/>
                    <a:pt x="5" y="52"/>
                  </a:cubicBezTo>
                  <a:lnTo>
                    <a:pt x="208" y="3204"/>
                  </a:lnTo>
                  <a:cubicBezTo>
                    <a:pt x="208" y="3224"/>
                    <a:pt x="223" y="3245"/>
                    <a:pt x="249" y="3245"/>
                  </a:cubicBezTo>
                  <a:lnTo>
                    <a:pt x="753" y="3323"/>
                  </a:lnTo>
                  <a:cubicBezTo>
                    <a:pt x="903" y="3344"/>
                    <a:pt x="1054" y="3354"/>
                    <a:pt x="1204" y="3359"/>
                  </a:cubicBezTo>
                  <a:cubicBezTo>
                    <a:pt x="1350" y="3354"/>
                    <a:pt x="1495" y="3349"/>
                    <a:pt x="1635" y="3328"/>
                  </a:cubicBezTo>
                  <a:lnTo>
                    <a:pt x="2191" y="3245"/>
                  </a:lnTo>
                  <a:cubicBezTo>
                    <a:pt x="2217" y="3245"/>
                    <a:pt x="2232" y="3224"/>
                    <a:pt x="2232" y="3204"/>
                  </a:cubicBezTo>
                  <a:lnTo>
                    <a:pt x="2435" y="52"/>
                  </a:lnTo>
                  <a:cubicBezTo>
                    <a:pt x="2435" y="42"/>
                    <a:pt x="2435" y="26"/>
                    <a:pt x="2425" y="16"/>
                  </a:cubicBezTo>
                  <a:cubicBezTo>
                    <a:pt x="2414" y="6"/>
                    <a:pt x="2399" y="0"/>
                    <a:pt x="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507175" y="3842675"/>
              <a:ext cx="72325" cy="4575"/>
            </a:xfrm>
            <a:custGeom>
              <a:avLst/>
              <a:gdLst/>
              <a:ahLst/>
              <a:cxnLst/>
              <a:rect l="l" t="t" r="r" b="b"/>
              <a:pathLst>
                <a:path w="2893" h="183" extrusionOk="0">
                  <a:moveTo>
                    <a:pt x="1449" y="0"/>
                  </a:moveTo>
                  <a:cubicBezTo>
                    <a:pt x="649" y="0"/>
                    <a:pt x="0" y="42"/>
                    <a:pt x="0" y="89"/>
                  </a:cubicBezTo>
                  <a:cubicBezTo>
                    <a:pt x="0" y="141"/>
                    <a:pt x="649" y="182"/>
                    <a:pt x="1449" y="182"/>
                  </a:cubicBezTo>
                  <a:cubicBezTo>
                    <a:pt x="2243" y="182"/>
                    <a:pt x="2892" y="141"/>
                    <a:pt x="2892" y="89"/>
                  </a:cubicBezTo>
                  <a:cubicBezTo>
                    <a:pt x="2892" y="42"/>
                    <a:pt x="2243" y="0"/>
                    <a:pt x="1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497175" y="3773625"/>
              <a:ext cx="65825" cy="74000"/>
            </a:xfrm>
            <a:custGeom>
              <a:avLst/>
              <a:gdLst/>
              <a:ahLst/>
              <a:cxnLst/>
              <a:rect l="l" t="t" r="r" b="b"/>
              <a:pathLst>
                <a:path w="2633" h="2960" extrusionOk="0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495875" y="3772450"/>
              <a:ext cx="68300" cy="76350"/>
            </a:xfrm>
            <a:custGeom>
              <a:avLst/>
              <a:gdLst/>
              <a:ahLst/>
              <a:cxnLst/>
              <a:rect l="l" t="t" r="r" b="b"/>
              <a:pathLst>
                <a:path w="2732" h="3054" extrusionOk="0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497175" y="3773625"/>
              <a:ext cx="65825" cy="74000"/>
            </a:xfrm>
            <a:custGeom>
              <a:avLst/>
              <a:gdLst/>
              <a:ahLst/>
              <a:cxnLst/>
              <a:rect l="l" t="t" r="r" b="b"/>
              <a:pathLst>
                <a:path w="2633" h="2960" extrusionOk="0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497175" y="3773625"/>
              <a:ext cx="65825" cy="74000"/>
            </a:xfrm>
            <a:custGeom>
              <a:avLst/>
              <a:gdLst/>
              <a:ahLst/>
              <a:cxnLst/>
              <a:rect l="l" t="t" r="r" b="b"/>
              <a:pathLst>
                <a:path w="2633" h="2960" extrusionOk="0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495875" y="3772450"/>
              <a:ext cx="68300" cy="76350"/>
            </a:xfrm>
            <a:custGeom>
              <a:avLst/>
              <a:gdLst/>
              <a:ahLst/>
              <a:cxnLst/>
              <a:rect l="l" t="t" r="r" b="b"/>
              <a:pathLst>
                <a:path w="2732" h="3054" extrusionOk="0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498875" y="3801000"/>
              <a:ext cx="62175" cy="18725"/>
            </a:xfrm>
            <a:custGeom>
              <a:avLst/>
              <a:gdLst/>
              <a:ahLst/>
              <a:cxnLst/>
              <a:rect l="l" t="t" r="r" b="b"/>
              <a:pathLst>
                <a:path w="2487" h="749" extrusionOk="0">
                  <a:moveTo>
                    <a:pt x="0" y="1"/>
                  </a:move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266" y="749"/>
                    <a:pt x="1290" y="749"/>
                    <a:pt x="1314" y="749"/>
                  </a:cubicBezTo>
                  <a:cubicBezTo>
                    <a:pt x="1914" y="749"/>
                    <a:pt x="2393" y="688"/>
                    <a:pt x="2393" y="608"/>
                  </a:cubicBezTo>
                  <a:lnTo>
                    <a:pt x="2487" y="11"/>
                  </a:lnTo>
                  <a:lnTo>
                    <a:pt x="2487" y="11"/>
                  </a:lnTo>
                  <a:cubicBezTo>
                    <a:pt x="2330" y="65"/>
                    <a:pt x="1882" y="105"/>
                    <a:pt x="1340" y="105"/>
                  </a:cubicBezTo>
                  <a:cubicBezTo>
                    <a:pt x="1307" y="105"/>
                    <a:pt x="1274" y="105"/>
                    <a:pt x="1241" y="105"/>
                  </a:cubicBezTo>
                  <a:cubicBezTo>
                    <a:pt x="659" y="105"/>
                    <a:pt x="171" y="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497175" y="3768425"/>
              <a:ext cx="65825" cy="7325"/>
            </a:xfrm>
            <a:custGeom>
              <a:avLst/>
              <a:gdLst/>
              <a:ahLst/>
              <a:cxnLst/>
              <a:rect l="l" t="t" r="r" b="b"/>
              <a:pathLst>
                <a:path w="2633" h="293" extrusionOk="0">
                  <a:moveTo>
                    <a:pt x="1212" y="0"/>
                  </a:moveTo>
                  <a:cubicBezTo>
                    <a:pt x="585" y="0"/>
                    <a:pt x="94" y="45"/>
                    <a:pt x="94" y="105"/>
                  </a:cubicBezTo>
                  <a:lnTo>
                    <a:pt x="21" y="172"/>
                  </a:lnTo>
                  <a:cubicBezTo>
                    <a:pt x="6" y="177"/>
                    <a:pt x="1" y="182"/>
                    <a:pt x="1" y="188"/>
                  </a:cubicBezTo>
                  <a:cubicBezTo>
                    <a:pt x="1" y="250"/>
                    <a:pt x="587" y="286"/>
                    <a:pt x="1314" y="291"/>
                  </a:cubicBezTo>
                  <a:cubicBezTo>
                    <a:pt x="1366" y="292"/>
                    <a:pt x="1418" y="292"/>
                    <a:pt x="1468" y="292"/>
                  </a:cubicBezTo>
                  <a:cubicBezTo>
                    <a:pt x="2123" y="292"/>
                    <a:pt x="2633" y="261"/>
                    <a:pt x="2633" y="203"/>
                  </a:cubicBezTo>
                  <a:cubicBezTo>
                    <a:pt x="2633" y="198"/>
                    <a:pt x="2622" y="193"/>
                    <a:pt x="2612" y="188"/>
                  </a:cubicBezTo>
                  <a:lnTo>
                    <a:pt x="2534" y="115"/>
                  </a:lnTo>
                  <a:cubicBezTo>
                    <a:pt x="2534" y="58"/>
                    <a:pt x="1989" y="6"/>
                    <a:pt x="1314" y="1"/>
                  </a:cubicBezTo>
                  <a:cubicBezTo>
                    <a:pt x="1280" y="0"/>
                    <a:pt x="1246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496000" y="3767225"/>
              <a:ext cx="68175" cy="9800"/>
            </a:xfrm>
            <a:custGeom>
              <a:avLst/>
              <a:gdLst/>
              <a:ahLst/>
              <a:cxnLst/>
              <a:rect l="l" t="t" r="r" b="b"/>
              <a:pathLst>
                <a:path w="2727" h="392" extrusionOk="0">
                  <a:moveTo>
                    <a:pt x="1366" y="95"/>
                  </a:moveTo>
                  <a:cubicBezTo>
                    <a:pt x="2041" y="101"/>
                    <a:pt x="2472" y="153"/>
                    <a:pt x="2545" y="189"/>
                  </a:cubicBezTo>
                  <a:cubicBezTo>
                    <a:pt x="2545" y="194"/>
                    <a:pt x="2550" y="194"/>
                    <a:pt x="2555" y="199"/>
                  </a:cubicBezTo>
                  <a:lnTo>
                    <a:pt x="2597" y="241"/>
                  </a:lnTo>
                  <a:cubicBezTo>
                    <a:pt x="2467" y="267"/>
                    <a:pt x="2083" y="293"/>
                    <a:pt x="1361" y="293"/>
                  </a:cubicBezTo>
                  <a:cubicBezTo>
                    <a:pt x="645" y="293"/>
                    <a:pt x="260" y="256"/>
                    <a:pt x="131" y="230"/>
                  </a:cubicBezTo>
                  <a:lnTo>
                    <a:pt x="177" y="189"/>
                  </a:lnTo>
                  <a:cubicBezTo>
                    <a:pt x="183" y="184"/>
                    <a:pt x="183" y="179"/>
                    <a:pt x="188" y="179"/>
                  </a:cubicBezTo>
                  <a:cubicBezTo>
                    <a:pt x="260" y="142"/>
                    <a:pt x="691" y="95"/>
                    <a:pt x="1366" y="95"/>
                  </a:cubicBezTo>
                  <a:close/>
                  <a:moveTo>
                    <a:pt x="1200" y="1"/>
                  </a:moveTo>
                  <a:cubicBezTo>
                    <a:pt x="935" y="1"/>
                    <a:pt x="689" y="11"/>
                    <a:pt x="499" y="28"/>
                  </a:cubicBezTo>
                  <a:cubicBezTo>
                    <a:pt x="188" y="54"/>
                    <a:pt x="115" y="90"/>
                    <a:pt x="100" y="127"/>
                  </a:cubicBezTo>
                  <a:lnTo>
                    <a:pt x="42" y="179"/>
                  </a:lnTo>
                  <a:cubicBezTo>
                    <a:pt x="16" y="189"/>
                    <a:pt x="1" y="215"/>
                    <a:pt x="1" y="241"/>
                  </a:cubicBezTo>
                  <a:cubicBezTo>
                    <a:pt x="1" y="256"/>
                    <a:pt x="6" y="272"/>
                    <a:pt x="16" y="282"/>
                  </a:cubicBezTo>
                  <a:cubicBezTo>
                    <a:pt x="105" y="371"/>
                    <a:pt x="899" y="391"/>
                    <a:pt x="1361" y="391"/>
                  </a:cubicBezTo>
                  <a:lnTo>
                    <a:pt x="1491" y="391"/>
                  </a:lnTo>
                  <a:cubicBezTo>
                    <a:pt x="2726" y="391"/>
                    <a:pt x="2726" y="303"/>
                    <a:pt x="2726" y="251"/>
                  </a:cubicBezTo>
                  <a:cubicBezTo>
                    <a:pt x="2726" y="225"/>
                    <a:pt x="2711" y="205"/>
                    <a:pt x="2690" y="194"/>
                  </a:cubicBezTo>
                  <a:lnTo>
                    <a:pt x="2628" y="137"/>
                  </a:lnTo>
                  <a:cubicBezTo>
                    <a:pt x="2623" y="132"/>
                    <a:pt x="2623" y="127"/>
                    <a:pt x="2617" y="121"/>
                  </a:cubicBezTo>
                  <a:cubicBezTo>
                    <a:pt x="2503" y="7"/>
                    <a:pt x="1413" y="2"/>
                    <a:pt x="1366" y="2"/>
                  </a:cubicBezTo>
                  <a:cubicBezTo>
                    <a:pt x="1310" y="1"/>
                    <a:pt x="125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498875" y="3801000"/>
              <a:ext cx="62175" cy="18850"/>
            </a:xfrm>
            <a:custGeom>
              <a:avLst/>
              <a:gdLst/>
              <a:ahLst/>
              <a:cxnLst/>
              <a:rect l="l" t="t" r="r" b="b"/>
              <a:pathLst>
                <a:path w="2487" h="754" extrusionOk="0">
                  <a:moveTo>
                    <a:pt x="1241" y="105"/>
                  </a:moveTo>
                  <a:cubicBezTo>
                    <a:pt x="659" y="105"/>
                    <a:pt x="171" y="58"/>
                    <a:pt x="0" y="1"/>
                  </a:cubicBez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874" y="754"/>
                    <a:pt x="2393" y="691"/>
                    <a:pt x="2393" y="608"/>
                  </a:cubicBezTo>
                  <a:lnTo>
                    <a:pt x="2487" y="11"/>
                  </a:lnTo>
                  <a:cubicBezTo>
                    <a:pt x="2321" y="68"/>
                    <a:pt x="1828" y="110"/>
                    <a:pt x="1241" y="10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497575" y="3799775"/>
              <a:ext cx="64775" cy="21250"/>
            </a:xfrm>
            <a:custGeom>
              <a:avLst/>
              <a:gdLst/>
              <a:ahLst/>
              <a:cxnLst/>
              <a:rect l="l" t="t" r="r" b="b"/>
              <a:pathLst>
                <a:path w="2591" h="850" extrusionOk="0">
                  <a:moveTo>
                    <a:pt x="109" y="117"/>
                  </a:moveTo>
                  <a:cubicBezTo>
                    <a:pt x="332" y="169"/>
                    <a:pt x="779" y="206"/>
                    <a:pt x="1288" y="206"/>
                  </a:cubicBezTo>
                  <a:cubicBezTo>
                    <a:pt x="1325" y="206"/>
                    <a:pt x="1362" y="206"/>
                    <a:pt x="1399" y="206"/>
                  </a:cubicBezTo>
                  <a:cubicBezTo>
                    <a:pt x="1867" y="206"/>
                    <a:pt x="2274" y="176"/>
                    <a:pt x="2477" y="128"/>
                  </a:cubicBezTo>
                  <a:lnTo>
                    <a:pt x="2477" y="128"/>
                  </a:lnTo>
                  <a:lnTo>
                    <a:pt x="2399" y="647"/>
                  </a:lnTo>
                  <a:cubicBezTo>
                    <a:pt x="2339" y="692"/>
                    <a:pt x="1958" y="751"/>
                    <a:pt x="1362" y="751"/>
                  </a:cubicBezTo>
                  <a:cubicBezTo>
                    <a:pt x="1338" y="751"/>
                    <a:pt x="1313" y="751"/>
                    <a:pt x="1288" y="751"/>
                  </a:cubicBezTo>
                  <a:cubicBezTo>
                    <a:pt x="654" y="751"/>
                    <a:pt x="244" y="683"/>
                    <a:pt x="187" y="637"/>
                  </a:cubicBezTo>
                  <a:lnTo>
                    <a:pt x="109" y="117"/>
                  </a:lnTo>
                  <a:close/>
                  <a:moveTo>
                    <a:pt x="57" y="1"/>
                  </a:moveTo>
                  <a:cubicBezTo>
                    <a:pt x="26" y="1"/>
                    <a:pt x="1" y="24"/>
                    <a:pt x="5" y="55"/>
                  </a:cubicBezTo>
                  <a:lnTo>
                    <a:pt x="88" y="652"/>
                  </a:lnTo>
                  <a:cubicBezTo>
                    <a:pt x="94" y="714"/>
                    <a:pt x="161" y="761"/>
                    <a:pt x="467" y="803"/>
                  </a:cubicBezTo>
                  <a:cubicBezTo>
                    <a:pt x="743" y="834"/>
                    <a:pt x="1018" y="849"/>
                    <a:pt x="1293" y="849"/>
                  </a:cubicBezTo>
                  <a:lnTo>
                    <a:pt x="1340" y="849"/>
                  </a:lnTo>
                  <a:cubicBezTo>
                    <a:pt x="1662" y="849"/>
                    <a:pt x="2477" y="834"/>
                    <a:pt x="2497" y="668"/>
                  </a:cubicBezTo>
                  <a:lnTo>
                    <a:pt x="2591" y="65"/>
                  </a:lnTo>
                  <a:cubicBezTo>
                    <a:pt x="2591" y="50"/>
                    <a:pt x="2586" y="34"/>
                    <a:pt x="2570" y="24"/>
                  </a:cubicBezTo>
                  <a:cubicBezTo>
                    <a:pt x="2562" y="16"/>
                    <a:pt x="2549" y="11"/>
                    <a:pt x="2537" y="11"/>
                  </a:cubicBezTo>
                  <a:cubicBezTo>
                    <a:pt x="2532" y="11"/>
                    <a:pt x="2527" y="12"/>
                    <a:pt x="2523" y="14"/>
                  </a:cubicBezTo>
                  <a:cubicBezTo>
                    <a:pt x="2373" y="72"/>
                    <a:pt x="1917" y="107"/>
                    <a:pt x="1399" y="107"/>
                  </a:cubicBezTo>
                  <a:cubicBezTo>
                    <a:pt x="1364" y="107"/>
                    <a:pt x="1328" y="107"/>
                    <a:pt x="1293" y="107"/>
                  </a:cubicBezTo>
                  <a:cubicBezTo>
                    <a:pt x="743" y="107"/>
                    <a:pt x="239" y="65"/>
                    <a:pt x="73" y="3"/>
                  </a:cubicBezTo>
                  <a:cubicBezTo>
                    <a:pt x="67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94" name="Google Shape;2494;p65"/>
          <p:cNvGrpSpPr/>
          <p:nvPr/>
        </p:nvGrpSpPr>
        <p:grpSpPr>
          <a:xfrm>
            <a:off x="1409917" y="2684726"/>
            <a:ext cx="1023931" cy="1973036"/>
            <a:chOff x="359850" y="2880925"/>
            <a:chExt cx="329450" cy="634825"/>
          </a:xfrm>
        </p:grpSpPr>
        <p:sp>
          <p:nvSpPr>
            <p:cNvPr id="2495" name="Google Shape;2495;p65"/>
            <p:cNvSpPr/>
            <p:nvPr/>
          </p:nvSpPr>
          <p:spPr>
            <a:xfrm>
              <a:off x="501725" y="3240050"/>
              <a:ext cx="39225" cy="275700"/>
            </a:xfrm>
            <a:custGeom>
              <a:avLst/>
              <a:gdLst/>
              <a:ahLst/>
              <a:cxnLst/>
              <a:rect l="l" t="t" r="r" b="b"/>
              <a:pathLst>
                <a:path w="1569" h="11028" extrusionOk="0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2496;p65"/>
            <p:cNvSpPr/>
            <p:nvPr/>
          </p:nvSpPr>
          <p:spPr>
            <a:xfrm>
              <a:off x="461475" y="3332200"/>
              <a:ext cx="116725" cy="169675"/>
            </a:xfrm>
            <a:custGeom>
              <a:avLst/>
              <a:gdLst/>
              <a:ahLst/>
              <a:cxnLst/>
              <a:rect l="l" t="t" r="r" b="b"/>
              <a:pathLst>
                <a:path w="4669" h="6787" extrusionOk="0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65"/>
            <p:cNvSpPr/>
            <p:nvPr/>
          </p:nvSpPr>
          <p:spPr>
            <a:xfrm>
              <a:off x="442925" y="3215775"/>
              <a:ext cx="153825" cy="13400"/>
            </a:xfrm>
            <a:custGeom>
              <a:avLst/>
              <a:gdLst/>
              <a:ahLst/>
              <a:cxnLst/>
              <a:rect l="l" t="t" r="r" b="b"/>
              <a:pathLst>
                <a:path w="6153" h="536" extrusionOk="0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441750" y="3214600"/>
              <a:ext cx="156175" cy="15750"/>
            </a:xfrm>
            <a:custGeom>
              <a:avLst/>
              <a:gdLst/>
              <a:ahLst/>
              <a:cxnLst/>
              <a:rect l="l" t="t" r="r" b="b"/>
              <a:pathLst>
                <a:path w="6247" h="630" extrusionOk="0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451225" y="3230825"/>
              <a:ext cx="137225" cy="136375"/>
            </a:xfrm>
            <a:custGeom>
              <a:avLst/>
              <a:gdLst/>
              <a:ahLst/>
              <a:cxnLst/>
              <a:rect l="l" t="t" r="r" b="b"/>
              <a:pathLst>
                <a:path w="5489" h="5455" extrusionOk="0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451225" y="3230825"/>
              <a:ext cx="137225" cy="138775"/>
            </a:xfrm>
            <a:custGeom>
              <a:avLst/>
              <a:gdLst/>
              <a:ahLst/>
              <a:cxnLst/>
              <a:rect l="l" t="t" r="r" b="b"/>
              <a:pathLst>
                <a:path w="5489" h="5551" extrusionOk="0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450075" y="3229425"/>
              <a:ext cx="139675" cy="138875"/>
            </a:xfrm>
            <a:custGeom>
              <a:avLst/>
              <a:gdLst/>
              <a:ahLst/>
              <a:cxnLst/>
              <a:rect l="l" t="t" r="r" b="b"/>
              <a:pathLst>
                <a:path w="5587" h="5555" extrusionOk="0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461475" y="3328700"/>
              <a:ext cx="116725" cy="14550"/>
            </a:xfrm>
            <a:custGeom>
              <a:avLst/>
              <a:gdLst/>
              <a:ahLst/>
              <a:cxnLst/>
              <a:rect l="l" t="t" r="r" b="b"/>
              <a:pathLst>
                <a:path w="4669" h="582" extrusionOk="0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388025" y="2884925"/>
              <a:ext cx="159275" cy="199575"/>
            </a:xfrm>
            <a:custGeom>
              <a:avLst/>
              <a:gdLst/>
              <a:ahLst/>
              <a:cxnLst/>
              <a:rect l="l" t="t" r="r" b="b"/>
              <a:pathLst>
                <a:path w="6371" h="7983" extrusionOk="0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391850" y="2887100"/>
              <a:ext cx="157000" cy="197300"/>
            </a:xfrm>
            <a:custGeom>
              <a:avLst/>
              <a:gdLst/>
              <a:ahLst/>
              <a:cxnLst/>
              <a:rect l="l" t="t" r="r" b="b"/>
              <a:pathLst>
                <a:path w="6280" h="7892" extrusionOk="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415275" y="2890400"/>
              <a:ext cx="99450" cy="168225"/>
            </a:xfrm>
            <a:custGeom>
              <a:avLst/>
              <a:gdLst/>
              <a:ahLst/>
              <a:cxnLst/>
              <a:rect l="l" t="t" r="r" b="b"/>
              <a:pathLst>
                <a:path w="3978" h="6729" extrusionOk="0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388025" y="2880925"/>
              <a:ext cx="95950" cy="53625"/>
            </a:xfrm>
            <a:custGeom>
              <a:avLst/>
              <a:gdLst/>
              <a:ahLst/>
              <a:cxnLst/>
              <a:rect l="l" t="t" r="r" b="b"/>
              <a:pathLst>
                <a:path w="3838" h="2145" extrusionOk="0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386975" y="2883850"/>
              <a:ext cx="161500" cy="201900"/>
            </a:xfrm>
            <a:custGeom>
              <a:avLst/>
              <a:gdLst/>
              <a:ahLst/>
              <a:cxnLst/>
              <a:rect l="l" t="t" r="r" b="b"/>
              <a:pathLst>
                <a:path w="6460" h="8076" extrusionOk="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499775" y="2959300"/>
              <a:ext cx="187825" cy="194850"/>
            </a:xfrm>
            <a:custGeom>
              <a:avLst/>
              <a:gdLst/>
              <a:ahLst/>
              <a:cxnLst/>
              <a:rect l="l" t="t" r="r" b="b"/>
              <a:pathLst>
                <a:path w="7513" h="7794" extrusionOk="0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563500" y="2959175"/>
              <a:ext cx="124100" cy="64400"/>
            </a:xfrm>
            <a:custGeom>
              <a:avLst/>
              <a:gdLst/>
              <a:ahLst/>
              <a:cxnLst/>
              <a:rect l="l" t="t" r="r" b="b"/>
              <a:pathLst>
                <a:path w="4964" h="2576" extrusionOk="0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498225" y="29581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518975" y="29617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512100" y="2968400"/>
              <a:ext cx="134750" cy="267650"/>
            </a:xfrm>
            <a:custGeom>
              <a:avLst/>
              <a:gdLst/>
              <a:ahLst/>
              <a:cxnLst/>
              <a:rect l="l" t="t" r="r" b="b"/>
              <a:pathLst>
                <a:path w="5390" h="10706" extrusionOk="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517300" y="3072875"/>
              <a:ext cx="136175" cy="150200"/>
            </a:xfrm>
            <a:custGeom>
              <a:avLst/>
              <a:gdLst/>
              <a:ahLst/>
              <a:cxnLst/>
              <a:rect l="l" t="t" r="r" b="b"/>
              <a:pathLst>
                <a:path w="5447" h="6008" extrusionOk="0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515750" y="3071700"/>
              <a:ext cx="139400" cy="152550"/>
            </a:xfrm>
            <a:custGeom>
              <a:avLst/>
              <a:gdLst/>
              <a:ahLst/>
              <a:cxnLst/>
              <a:rect l="l" t="t" r="r" b="b"/>
              <a:pathLst>
                <a:path w="5576" h="6102" extrusionOk="0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531175" y="3074700"/>
              <a:ext cx="122300" cy="148375"/>
            </a:xfrm>
            <a:custGeom>
              <a:avLst/>
              <a:gdLst/>
              <a:ahLst/>
              <a:cxnLst/>
              <a:rect l="l" t="t" r="r" b="b"/>
              <a:pathLst>
                <a:path w="4892" h="5935" extrusionOk="0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361550" y="3005650"/>
              <a:ext cx="187700" cy="194700"/>
            </a:xfrm>
            <a:custGeom>
              <a:avLst/>
              <a:gdLst/>
              <a:ahLst/>
              <a:cxnLst/>
              <a:rect l="l" t="t" r="r" b="b"/>
              <a:pathLst>
                <a:path w="7508" h="7788" extrusionOk="0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361675" y="30079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381400" y="3011350"/>
              <a:ext cx="126825" cy="219125"/>
            </a:xfrm>
            <a:custGeom>
              <a:avLst/>
              <a:gdLst/>
              <a:ahLst/>
              <a:cxnLst/>
              <a:rect l="l" t="t" r="r" b="b"/>
              <a:pathLst>
                <a:path w="5073" h="8765" extrusionOk="0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646300" y="29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4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541575" y="3074050"/>
              <a:ext cx="92050" cy="171475"/>
            </a:xfrm>
            <a:custGeom>
              <a:avLst/>
              <a:gdLst/>
              <a:ahLst/>
              <a:cxnLst/>
              <a:rect l="l" t="t" r="r" b="b"/>
              <a:pathLst>
                <a:path w="3682" h="6859" extrusionOk="0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359850" y="30043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441700" y="3220250"/>
              <a:ext cx="156350" cy="48900"/>
            </a:xfrm>
            <a:custGeom>
              <a:avLst/>
              <a:gdLst/>
              <a:ahLst/>
              <a:cxnLst/>
              <a:rect l="l" t="t" r="r" b="b"/>
              <a:pathLst>
                <a:path w="6254" h="1956" extrusionOk="0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454225" y="3484450"/>
              <a:ext cx="130850" cy="29625"/>
            </a:xfrm>
            <a:custGeom>
              <a:avLst/>
              <a:gdLst/>
              <a:ahLst/>
              <a:cxnLst/>
              <a:rect l="l" t="t" r="r" b="b"/>
              <a:pathLst>
                <a:path w="5234" h="1185" extrusionOk="0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26" name="Google Shape;2526;p65"/>
          <p:cNvGrpSpPr/>
          <p:nvPr/>
        </p:nvGrpSpPr>
        <p:grpSpPr>
          <a:xfrm>
            <a:off x="1075496" y="4161667"/>
            <a:ext cx="479612" cy="651591"/>
            <a:chOff x="4285550" y="1948775"/>
            <a:chExt cx="412250" cy="560075"/>
          </a:xfrm>
        </p:grpSpPr>
        <p:sp>
          <p:nvSpPr>
            <p:cNvPr id="2527" name="Google Shape;2527;p65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6" name="Google Shape;2536;p65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7" name="Google Shape;2537;p65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48" name="Google Shape;2548;p65"/>
          <p:cNvGrpSpPr/>
          <p:nvPr/>
        </p:nvGrpSpPr>
        <p:grpSpPr>
          <a:xfrm>
            <a:off x="7675514" y="2744739"/>
            <a:ext cx="1360369" cy="2307284"/>
            <a:chOff x="5919875" y="1632800"/>
            <a:chExt cx="573850" cy="973250"/>
          </a:xfrm>
        </p:grpSpPr>
        <p:sp>
          <p:nvSpPr>
            <p:cNvPr id="2549" name="Google Shape;2549;p65"/>
            <p:cNvSpPr/>
            <p:nvPr/>
          </p:nvSpPr>
          <p:spPr>
            <a:xfrm>
              <a:off x="5962325" y="2436000"/>
              <a:ext cx="444700" cy="152650"/>
            </a:xfrm>
            <a:custGeom>
              <a:avLst/>
              <a:gdLst/>
              <a:ahLst/>
              <a:cxnLst/>
              <a:rect l="l" t="t" r="r" b="b"/>
              <a:pathLst>
                <a:path w="17788" h="6106" extrusionOk="0">
                  <a:moveTo>
                    <a:pt x="10962" y="1"/>
                  </a:moveTo>
                  <a:cubicBezTo>
                    <a:pt x="10313" y="1"/>
                    <a:pt x="9639" y="28"/>
                    <a:pt x="8951" y="83"/>
                  </a:cubicBezTo>
                  <a:cubicBezTo>
                    <a:pt x="3100" y="550"/>
                    <a:pt x="1" y="1075"/>
                    <a:pt x="1" y="2861"/>
                  </a:cubicBezTo>
                  <a:cubicBezTo>
                    <a:pt x="1" y="4652"/>
                    <a:pt x="3879" y="6105"/>
                    <a:pt x="8660" y="6105"/>
                  </a:cubicBezTo>
                  <a:cubicBezTo>
                    <a:pt x="13437" y="6105"/>
                    <a:pt x="17787" y="4273"/>
                    <a:pt x="17787" y="2482"/>
                  </a:cubicBezTo>
                  <a:cubicBezTo>
                    <a:pt x="17787" y="945"/>
                    <a:pt x="14808" y="1"/>
                    <a:pt x="10962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6336400" y="2424825"/>
              <a:ext cx="49725" cy="47150"/>
            </a:xfrm>
            <a:custGeom>
              <a:avLst/>
              <a:gdLst/>
              <a:ahLst/>
              <a:cxnLst/>
              <a:rect l="l" t="t" r="r" b="b"/>
              <a:pathLst>
                <a:path w="1989" h="1886" extrusionOk="0">
                  <a:moveTo>
                    <a:pt x="1101" y="1"/>
                  </a:moveTo>
                  <a:cubicBezTo>
                    <a:pt x="607" y="1"/>
                    <a:pt x="0" y="328"/>
                    <a:pt x="0" y="800"/>
                  </a:cubicBezTo>
                  <a:cubicBezTo>
                    <a:pt x="0" y="1267"/>
                    <a:pt x="337" y="1885"/>
                    <a:pt x="831" y="1885"/>
                  </a:cubicBezTo>
                  <a:cubicBezTo>
                    <a:pt x="1319" y="1885"/>
                    <a:pt x="1988" y="1324"/>
                    <a:pt x="1988" y="852"/>
                  </a:cubicBezTo>
                  <a:cubicBezTo>
                    <a:pt x="1988" y="380"/>
                    <a:pt x="1589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6335225" y="2423650"/>
              <a:ext cx="52075" cy="49475"/>
            </a:xfrm>
            <a:custGeom>
              <a:avLst/>
              <a:gdLst/>
              <a:ahLst/>
              <a:cxnLst/>
              <a:rect l="l" t="t" r="r" b="b"/>
              <a:pathLst>
                <a:path w="2083" h="1979" extrusionOk="0">
                  <a:moveTo>
                    <a:pt x="1148" y="94"/>
                  </a:moveTo>
                  <a:cubicBezTo>
                    <a:pt x="1610" y="94"/>
                    <a:pt x="1989" y="458"/>
                    <a:pt x="1989" y="904"/>
                  </a:cubicBezTo>
                  <a:cubicBezTo>
                    <a:pt x="1989" y="1335"/>
                    <a:pt x="1366" y="1885"/>
                    <a:pt x="878" y="1885"/>
                  </a:cubicBezTo>
                  <a:cubicBezTo>
                    <a:pt x="400" y="1885"/>
                    <a:pt x="99" y="1273"/>
                    <a:pt x="99" y="847"/>
                  </a:cubicBezTo>
                  <a:cubicBezTo>
                    <a:pt x="99" y="421"/>
                    <a:pt x="660" y="99"/>
                    <a:pt x="1148" y="99"/>
                  </a:cubicBezTo>
                  <a:lnTo>
                    <a:pt x="1148" y="94"/>
                  </a:lnTo>
                  <a:close/>
                  <a:moveTo>
                    <a:pt x="1148" y="1"/>
                  </a:moveTo>
                  <a:cubicBezTo>
                    <a:pt x="608" y="1"/>
                    <a:pt x="0" y="359"/>
                    <a:pt x="0" y="847"/>
                  </a:cubicBezTo>
                  <a:cubicBezTo>
                    <a:pt x="0" y="1320"/>
                    <a:pt x="333" y="1979"/>
                    <a:pt x="878" y="1979"/>
                  </a:cubicBezTo>
                  <a:cubicBezTo>
                    <a:pt x="1376" y="1979"/>
                    <a:pt x="2082" y="1418"/>
                    <a:pt x="2082" y="904"/>
                  </a:cubicBezTo>
                  <a:cubicBezTo>
                    <a:pt x="2082" y="406"/>
                    <a:pt x="166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6332375" y="2428600"/>
              <a:ext cx="45300" cy="43375"/>
            </a:xfrm>
            <a:custGeom>
              <a:avLst/>
              <a:gdLst/>
              <a:ahLst/>
              <a:cxnLst/>
              <a:rect l="l" t="t" r="r" b="b"/>
              <a:pathLst>
                <a:path w="1812" h="1735" extrusionOk="0">
                  <a:moveTo>
                    <a:pt x="909" y="0"/>
                  </a:moveTo>
                  <a:cubicBezTo>
                    <a:pt x="405" y="0"/>
                    <a:pt x="0" y="389"/>
                    <a:pt x="0" y="867"/>
                  </a:cubicBezTo>
                  <a:cubicBezTo>
                    <a:pt x="0" y="1345"/>
                    <a:pt x="410" y="1734"/>
                    <a:pt x="909" y="1734"/>
                  </a:cubicBezTo>
                  <a:cubicBezTo>
                    <a:pt x="1407" y="1734"/>
                    <a:pt x="1812" y="1345"/>
                    <a:pt x="1812" y="867"/>
                  </a:cubicBezTo>
                  <a:cubicBezTo>
                    <a:pt x="1812" y="384"/>
                    <a:pt x="1407" y="0"/>
                    <a:pt x="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6331200" y="2427300"/>
              <a:ext cx="47650" cy="45825"/>
            </a:xfrm>
            <a:custGeom>
              <a:avLst/>
              <a:gdLst/>
              <a:ahLst/>
              <a:cxnLst/>
              <a:rect l="l" t="t" r="r" b="b"/>
              <a:pathLst>
                <a:path w="1906" h="1833" extrusionOk="0">
                  <a:moveTo>
                    <a:pt x="956" y="99"/>
                  </a:moveTo>
                  <a:cubicBezTo>
                    <a:pt x="1423" y="99"/>
                    <a:pt x="1807" y="467"/>
                    <a:pt x="1807" y="919"/>
                  </a:cubicBezTo>
                  <a:cubicBezTo>
                    <a:pt x="1807" y="1371"/>
                    <a:pt x="1428" y="1734"/>
                    <a:pt x="956" y="1734"/>
                  </a:cubicBezTo>
                  <a:cubicBezTo>
                    <a:pt x="483" y="1734"/>
                    <a:pt x="99" y="1371"/>
                    <a:pt x="99" y="919"/>
                  </a:cubicBezTo>
                  <a:cubicBezTo>
                    <a:pt x="99" y="467"/>
                    <a:pt x="483" y="99"/>
                    <a:pt x="956" y="99"/>
                  </a:cubicBezTo>
                  <a:close/>
                  <a:moveTo>
                    <a:pt x="956" y="0"/>
                  </a:moveTo>
                  <a:cubicBezTo>
                    <a:pt x="431" y="0"/>
                    <a:pt x="0" y="410"/>
                    <a:pt x="0" y="919"/>
                  </a:cubicBezTo>
                  <a:cubicBezTo>
                    <a:pt x="0" y="1423"/>
                    <a:pt x="431" y="1833"/>
                    <a:pt x="956" y="1833"/>
                  </a:cubicBezTo>
                  <a:cubicBezTo>
                    <a:pt x="1480" y="1833"/>
                    <a:pt x="1906" y="1423"/>
                    <a:pt x="1906" y="919"/>
                  </a:cubicBezTo>
                  <a:cubicBezTo>
                    <a:pt x="1906" y="410"/>
                    <a:pt x="148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2554;p65"/>
            <p:cNvSpPr/>
            <p:nvPr/>
          </p:nvSpPr>
          <p:spPr>
            <a:xfrm>
              <a:off x="5959725" y="2459075"/>
              <a:ext cx="40925" cy="49100"/>
            </a:xfrm>
            <a:custGeom>
              <a:avLst/>
              <a:gdLst/>
              <a:ahLst/>
              <a:cxnLst/>
              <a:rect l="l" t="t" r="r" b="b"/>
              <a:pathLst>
                <a:path w="1637" h="1964" extrusionOk="0">
                  <a:moveTo>
                    <a:pt x="1283" y="1"/>
                  </a:moveTo>
                  <a:cubicBezTo>
                    <a:pt x="1281" y="1"/>
                    <a:pt x="1280" y="1"/>
                    <a:pt x="1278" y="1"/>
                  </a:cubicBezTo>
                  <a:lnTo>
                    <a:pt x="1" y="84"/>
                  </a:lnTo>
                  <a:lnTo>
                    <a:pt x="157" y="1964"/>
                  </a:lnTo>
                  <a:lnTo>
                    <a:pt x="1434" y="1886"/>
                  </a:lnTo>
                  <a:cubicBezTo>
                    <a:pt x="1563" y="1881"/>
                    <a:pt x="1636" y="1450"/>
                    <a:pt x="1589" y="925"/>
                  </a:cubicBezTo>
                  <a:cubicBezTo>
                    <a:pt x="1548" y="412"/>
                    <a:pt x="1411" y="1"/>
                    <a:pt x="1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2555;p65"/>
            <p:cNvSpPr/>
            <p:nvPr/>
          </p:nvSpPr>
          <p:spPr>
            <a:xfrm>
              <a:off x="5958575" y="2458050"/>
              <a:ext cx="43100" cy="51550"/>
            </a:xfrm>
            <a:custGeom>
              <a:avLst/>
              <a:gdLst/>
              <a:ahLst/>
              <a:cxnLst/>
              <a:rect l="l" t="t" r="r" b="b"/>
              <a:pathLst>
                <a:path w="1724" h="2062" extrusionOk="0">
                  <a:moveTo>
                    <a:pt x="1329" y="94"/>
                  </a:moveTo>
                  <a:cubicBezTo>
                    <a:pt x="1397" y="94"/>
                    <a:pt x="1542" y="400"/>
                    <a:pt x="1589" y="971"/>
                  </a:cubicBezTo>
                  <a:cubicBezTo>
                    <a:pt x="1625" y="1439"/>
                    <a:pt x="1573" y="1781"/>
                    <a:pt x="1495" y="1864"/>
                  </a:cubicBezTo>
                  <a:cubicBezTo>
                    <a:pt x="1490" y="1875"/>
                    <a:pt x="1480" y="1880"/>
                    <a:pt x="1474" y="1880"/>
                  </a:cubicBezTo>
                  <a:lnTo>
                    <a:pt x="249" y="1958"/>
                  </a:lnTo>
                  <a:lnTo>
                    <a:pt x="99" y="172"/>
                  </a:lnTo>
                  <a:lnTo>
                    <a:pt x="1329" y="94"/>
                  </a:lnTo>
                  <a:close/>
                  <a:moveTo>
                    <a:pt x="1319" y="1"/>
                  </a:moveTo>
                  <a:lnTo>
                    <a:pt x="47" y="79"/>
                  </a:lnTo>
                  <a:cubicBezTo>
                    <a:pt x="31" y="79"/>
                    <a:pt x="21" y="84"/>
                    <a:pt x="10" y="94"/>
                  </a:cubicBezTo>
                  <a:cubicBezTo>
                    <a:pt x="0" y="104"/>
                    <a:pt x="0" y="120"/>
                    <a:pt x="0" y="130"/>
                  </a:cubicBezTo>
                  <a:lnTo>
                    <a:pt x="156" y="2015"/>
                  </a:lnTo>
                  <a:cubicBezTo>
                    <a:pt x="156" y="2041"/>
                    <a:pt x="177" y="2057"/>
                    <a:pt x="203" y="2057"/>
                  </a:cubicBezTo>
                  <a:lnTo>
                    <a:pt x="208" y="2062"/>
                  </a:lnTo>
                  <a:lnTo>
                    <a:pt x="1485" y="1979"/>
                  </a:lnTo>
                  <a:cubicBezTo>
                    <a:pt x="1516" y="1979"/>
                    <a:pt x="1547" y="1958"/>
                    <a:pt x="1573" y="1932"/>
                  </a:cubicBezTo>
                  <a:cubicBezTo>
                    <a:pt x="1677" y="1807"/>
                    <a:pt x="1724" y="1423"/>
                    <a:pt x="1687" y="966"/>
                  </a:cubicBezTo>
                  <a:cubicBezTo>
                    <a:pt x="1646" y="499"/>
                    <a:pt x="1521" y="1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5954675" y="2461175"/>
              <a:ext cx="14025" cy="47125"/>
            </a:xfrm>
            <a:custGeom>
              <a:avLst/>
              <a:gdLst/>
              <a:ahLst/>
              <a:cxnLst/>
              <a:rect l="l" t="t" r="r" b="b"/>
              <a:pathLst>
                <a:path w="561" h="1885" extrusionOk="0">
                  <a:moveTo>
                    <a:pt x="208" y="0"/>
                  </a:moveTo>
                  <a:cubicBezTo>
                    <a:pt x="206" y="0"/>
                    <a:pt x="204" y="0"/>
                    <a:pt x="203" y="0"/>
                  </a:cubicBezTo>
                  <a:cubicBezTo>
                    <a:pt x="73" y="11"/>
                    <a:pt x="0" y="442"/>
                    <a:pt x="47" y="961"/>
                  </a:cubicBezTo>
                  <a:cubicBezTo>
                    <a:pt x="88" y="1473"/>
                    <a:pt x="225" y="1885"/>
                    <a:pt x="354" y="1885"/>
                  </a:cubicBezTo>
                  <a:cubicBezTo>
                    <a:pt x="355" y="1885"/>
                    <a:pt x="357" y="1885"/>
                    <a:pt x="359" y="1885"/>
                  </a:cubicBezTo>
                  <a:cubicBezTo>
                    <a:pt x="488" y="1874"/>
                    <a:pt x="561" y="1444"/>
                    <a:pt x="519" y="924"/>
                  </a:cubicBezTo>
                  <a:cubicBezTo>
                    <a:pt x="473" y="412"/>
                    <a:pt x="336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5953625" y="2460000"/>
              <a:ext cx="16125" cy="49475"/>
            </a:xfrm>
            <a:custGeom>
              <a:avLst/>
              <a:gdLst/>
              <a:ahLst/>
              <a:cxnLst/>
              <a:rect l="l" t="t" r="r" b="b"/>
              <a:pathLst>
                <a:path w="645" h="1979" extrusionOk="0">
                  <a:moveTo>
                    <a:pt x="250" y="94"/>
                  </a:moveTo>
                  <a:cubicBezTo>
                    <a:pt x="317" y="94"/>
                    <a:pt x="463" y="400"/>
                    <a:pt x="510" y="977"/>
                  </a:cubicBezTo>
                  <a:cubicBezTo>
                    <a:pt x="551" y="1444"/>
                    <a:pt x="494" y="1786"/>
                    <a:pt x="421" y="1870"/>
                  </a:cubicBezTo>
                  <a:cubicBezTo>
                    <a:pt x="411" y="1880"/>
                    <a:pt x="406" y="1885"/>
                    <a:pt x="395" y="1885"/>
                  </a:cubicBezTo>
                  <a:cubicBezTo>
                    <a:pt x="333" y="1885"/>
                    <a:pt x="188" y="1579"/>
                    <a:pt x="136" y="1008"/>
                  </a:cubicBezTo>
                  <a:cubicBezTo>
                    <a:pt x="99" y="540"/>
                    <a:pt x="157" y="198"/>
                    <a:pt x="229" y="115"/>
                  </a:cubicBezTo>
                  <a:cubicBezTo>
                    <a:pt x="234" y="104"/>
                    <a:pt x="245" y="99"/>
                    <a:pt x="250" y="99"/>
                  </a:cubicBezTo>
                  <a:lnTo>
                    <a:pt x="250" y="94"/>
                  </a:lnTo>
                  <a:close/>
                  <a:moveTo>
                    <a:pt x="248" y="0"/>
                  </a:moveTo>
                  <a:cubicBezTo>
                    <a:pt x="246" y="0"/>
                    <a:pt x="243" y="0"/>
                    <a:pt x="240" y="1"/>
                  </a:cubicBezTo>
                  <a:cubicBezTo>
                    <a:pt x="208" y="1"/>
                    <a:pt x="177" y="21"/>
                    <a:pt x="151" y="47"/>
                  </a:cubicBezTo>
                  <a:cubicBezTo>
                    <a:pt x="47" y="172"/>
                    <a:pt x="1" y="556"/>
                    <a:pt x="37" y="1013"/>
                  </a:cubicBezTo>
                  <a:cubicBezTo>
                    <a:pt x="79" y="1480"/>
                    <a:pt x="203" y="1979"/>
                    <a:pt x="395" y="1979"/>
                  </a:cubicBezTo>
                  <a:lnTo>
                    <a:pt x="406" y="1979"/>
                  </a:lnTo>
                  <a:cubicBezTo>
                    <a:pt x="442" y="1973"/>
                    <a:pt x="473" y="1958"/>
                    <a:pt x="494" y="1932"/>
                  </a:cubicBezTo>
                  <a:cubicBezTo>
                    <a:pt x="598" y="1807"/>
                    <a:pt x="645" y="1423"/>
                    <a:pt x="608" y="966"/>
                  </a:cubicBezTo>
                  <a:cubicBezTo>
                    <a:pt x="567" y="496"/>
                    <a:pt x="44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6341200" y="2539825"/>
              <a:ext cx="58425" cy="60625"/>
            </a:xfrm>
            <a:custGeom>
              <a:avLst/>
              <a:gdLst/>
              <a:ahLst/>
              <a:cxnLst/>
              <a:rect l="l" t="t" r="r" b="b"/>
              <a:pathLst>
                <a:path w="2337" h="2425" extrusionOk="0">
                  <a:moveTo>
                    <a:pt x="1297" y="0"/>
                  </a:moveTo>
                  <a:cubicBezTo>
                    <a:pt x="1294" y="0"/>
                    <a:pt x="1291" y="0"/>
                    <a:pt x="1288" y="0"/>
                  </a:cubicBezTo>
                  <a:cubicBezTo>
                    <a:pt x="1220" y="0"/>
                    <a:pt x="1153" y="11"/>
                    <a:pt x="1085" y="26"/>
                  </a:cubicBezTo>
                  <a:cubicBezTo>
                    <a:pt x="862" y="83"/>
                    <a:pt x="654" y="198"/>
                    <a:pt x="493" y="364"/>
                  </a:cubicBezTo>
                  <a:cubicBezTo>
                    <a:pt x="467" y="390"/>
                    <a:pt x="0" y="841"/>
                    <a:pt x="0" y="841"/>
                  </a:cubicBezTo>
                  <a:lnTo>
                    <a:pt x="239" y="1127"/>
                  </a:lnTo>
                  <a:cubicBezTo>
                    <a:pt x="275" y="1563"/>
                    <a:pt x="587" y="1932"/>
                    <a:pt x="1013" y="2041"/>
                  </a:cubicBezTo>
                  <a:lnTo>
                    <a:pt x="1334" y="2425"/>
                  </a:lnTo>
                  <a:lnTo>
                    <a:pt x="1874" y="1906"/>
                  </a:lnTo>
                  <a:cubicBezTo>
                    <a:pt x="2160" y="1714"/>
                    <a:pt x="2336" y="1387"/>
                    <a:pt x="2336" y="1039"/>
                  </a:cubicBezTo>
                  <a:cubicBezTo>
                    <a:pt x="2331" y="466"/>
                    <a:pt x="1869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6339900" y="2538525"/>
              <a:ext cx="63350" cy="63100"/>
            </a:xfrm>
            <a:custGeom>
              <a:avLst/>
              <a:gdLst/>
              <a:ahLst/>
              <a:cxnLst/>
              <a:rect l="l" t="t" r="r" b="b"/>
              <a:pathLst>
                <a:path w="2534" h="2524" extrusionOk="0">
                  <a:moveTo>
                    <a:pt x="1351" y="94"/>
                  </a:moveTo>
                  <a:cubicBezTo>
                    <a:pt x="1783" y="94"/>
                    <a:pt x="2171" y="378"/>
                    <a:pt x="2300" y="795"/>
                  </a:cubicBezTo>
                  <a:cubicBezTo>
                    <a:pt x="2430" y="1215"/>
                    <a:pt x="2264" y="1672"/>
                    <a:pt x="1895" y="1911"/>
                  </a:cubicBezTo>
                  <a:cubicBezTo>
                    <a:pt x="1895" y="1916"/>
                    <a:pt x="1890" y="1916"/>
                    <a:pt x="1890" y="1921"/>
                  </a:cubicBezTo>
                  <a:lnTo>
                    <a:pt x="1392" y="2404"/>
                  </a:lnTo>
                  <a:lnTo>
                    <a:pt x="1101" y="2062"/>
                  </a:lnTo>
                  <a:cubicBezTo>
                    <a:pt x="1096" y="2051"/>
                    <a:pt x="1085" y="2046"/>
                    <a:pt x="1075" y="2046"/>
                  </a:cubicBezTo>
                  <a:cubicBezTo>
                    <a:pt x="670" y="1937"/>
                    <a:pt x="379" y="1589"/>
                    <a:pt x="343" y="1174"/>
                  </a:cubicBezTo>
                  <a:cubicBezTo>
                    <a:pt x="338" y="1163"/>
                    <a:pt x="338" y="1153"/>
                    <a:pt x="327" y="1143"/>
                  </a:cubicBezTo>
                  <a:lnTo>
                    <a:pt x="120" y="893"/>
                  </a:lnTo>
                  <a:cubicBezTo>
                    <a:pt x="229" y="790"/>
                    <a:pt x="561" y="468"/>
                    <a:pt x="582" y="447"/>
                  </a:cubicBezTo>
                  <a:cubicBezTo>
                    <a:pt x="737" y="286"/>
                    <a:pt x="935" y="177"/>
                    <a:pt x="1148" y="125"/>
                  </a:cubicBezTo>
                  <a:cubicBezTo>
                    <a:pt x="1210" y="109"/>
                    <a:pt x="1272" y="99"/>
                    <a:pt x="1340" y="94"/>
                  </a:cubicBezTo>
                  <a:cubicBezTo>
                    <a:pt x="1344" y="94"/>
                    <a:pt x="1347" y="94"/>
                    <a:pt x="1351" y="94"/>
                  </a:cubicBezTo>
                  <a:close/>
                  <a:moveTo>
                    <a:pt x="1352" y="0"/>
                  </a:moveTo>
                  <a:cubicBezTo>
                    <a:pt x="1348" y="0"/>
                    <a:pt x="1344" y="0"/>
                    <a:pt x="1340" y="0"/>
                  </a:cubicBezTo>
                  <a:cubicBezTo>
                    <a:pt x="1267" y="6"/>
                    <a:pt x="1199" y="11"/>
                    <a:pt x="1127" y="32"/>
                  </a:cubicBezTo>
                  <a:cubicBezTo>
                    <a:pt x="893" y="89"/>
                    <a:pt x="680" y="208"/>
                    <a:pt x="514" y="379"/>
                  </a:cubicBezTo>
                  <a:cubicBezTo>
                    <a:pt x="493" y="405"/>
                    <a:pt x="182" y="701"/>
                    <a:pt x="21" y="857"/>
                  </a:cubicBezTo>
                  <a:cubicBezTo>
                    <a:pt x="5" y="873"/>
                    <a:pt x="0" y="904"/>
                    <a:pt x="16" y="925"/>
                  </a:cubicBezTo>
                  <a:lnTo>
                    <a:pt x="249" y="1195"/>
                  </a:lnTo>
                  <a:cubicBezTo>
                    <a:pt x="291" y="1641"/>
                    <a:pt x="608" y="2015"/>
                    <a:pt x="1039" y="2134"/>
                  </a:cubicBezTo>
                  <a:lnTo>
                    <a:pt x="1350" y="2508"/>
                  </a:lnTo>
                  <a:cubicBezTo>
                    <a:pt x="1360" y="2518"/>
                    <a:pt x="1371" y="2524"/>
                    <a:pt x="1386" y="2524"/>
                  </a:cubicBezTo>
                  <a:cubicBezTo>
                    <a:pt x="1402" y="2524"/>
                    <a:pt x="1412" y="2518"/>
                    <a:pt x="1423" y="2513"/>
                  </a:cubicBezTo>
                  <a:lnTo>
                    <a:pt x="1952" y="1994"/>
                  </a:lnTo>
                  <a:cubicBezTo>
                    <a:pt x="2357" y="1724"/>
                    <a:pt x="2534" y="1226"/>
                    <a:pt x="2388" y="769"/>
                  </a:cubicBezTo>
                  <a:cubicBezTo>
                    <a:pt x="2249" y="311"/>
                    <a:pt x="1829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6324825" y="2552800"/>
              <a:ext cx="61600" cy="52575"/>
            </a:xfrm>
            <a:custGeom>
              <a:avLst/>
              <a:gdLst/>
              <a:ahLst/>
              <a:cxnLst/>
              <a:rect l="l" t="t" r="r" b="b"/>
              <a:pathLst>
                <a:path w="2464" h="2103" extrusionOk="0">
                  <a:moveTo>
                    <a:pt x="1417" y="1"/>
                  </a:moveTo>
                  <a:cubicBezTo>
                    <a:pt x="1414" y="1"/>
                    <a:pt x="1411" y="1"/>
                    <a:pt x="1408" y="1"/>
                  </a:cubicBezTo>
                  <a:cubicBezTo>
                    <a:pt x="468" y="1"/>
                    <a:pt x="1" y="1138"/>
                    <a:pt x="671" y="1797"/>
                  </a:cubicBezTo>
                  <a:cubicBezTo>
                    <a:pt x="884" y="2008"/>
                    <a:pt x="1145" y="2103"/>
                    <a:pt x="1400" y="2103"/>
                  </a:cubicBezTo>
                  <a:cubicBezTo>
                    <a:pt x="1943" y="2103"/>
                    <a:pt x="2464" y="1677"/>
                    <a:pt x="2457" y="1039"/>
                  </a:cubicBezTo>
                  <a:cubicBezTo>
                    <a:pt x="2457" y="466"/>
                    <a:pt x="1989" y="1"/>
                    <a:pt x="1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6323925" y="2551475"/>
              <a:ext cx="63625" cy="54575"/>
            </a:xfrm>
            <a:custGeom>
              <a:avLst/>
              <a:gdLst/>
              <a:ahLst/>
              <a:cxnLst/>
              <a:rect l="l" t="t" r="r" b="b"/>
              <a:pathLst>
                <a:path w="2545" h="2183" extrusionOk="0">
                  <a:moveTo>
                    <a:pt x="1453" y="100"/>
                  </a:moveTo>
                  <a:cubicBezTo>
                    <a:pt x="1999" y="100"/>
                    <a:pt x="2441" y="545"/>
                    <a:pt x="2446" y="1092"/>
                  </a:cubicBezTo>
                  <a:cubicBezTo>
                    <a:pt x="2446" y="1689"/>
                    <a:pt x="1959" y="2084"/>
                    <a:pt x="1449" y="2084"/>
                  </a:cubicBezTo>
                  <a:cubicBezTo>
                    <a:pt x="1205" y="2084"/>
                    <a:pt x="957" y="1994"/>
                    <a:pt x="753" y="1793"/>
                  </a:cubicBezTo>
                  <a:cubicBezTo>
                    <a:pt x="130" y="1175"/>
                    <a:pt x="561" y="105"/>
                    <a:pt x="1444" y="100"/>
                  </a:cubicBezTo>
                  <a:cubicBezTo>
                    <a:pt x="1447" y="100"/>
                    <a:pt x="1450" y="100"/>
                    <a:pt x="1453" y="100"/>
                  </a:cubicBezTo>
                  <a:close/>
                  <a:moveTo>
                    <a:pt x="1448" y="1"/>
                  </a:moveTo>
                  <a:cubicBezTo>
                    <a:pt x="1181" y="1"/>
                    <a:pt x="909" y="99"/>
                    <a:pt x="686" y="318"/>
                  </a:cubicBezTo>
                  <a:cubicBezTo>
                    <a:pt x="1" y="998"/>
                    <a:pt x="478" y="2172"/>
                    <a:pt x="1444" y="2182"/>
                  </a:cubicBezTo>
                  <a:cubicBezTo>
                    <a:pt x="2046" y="2182"/>
                    <a:pt x="2539" y="1694"/>
                    <a:pt x="2545" y="1092"/>
                  </a:cubicBezTo>
                  <a:cubicBezTo>
                    <a:pt x="2545" y="434"/>
                    <a:pt x="2009" y="1"/>
                    <a:pt x="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6361700" y="2529825"/>
              <a:ext cx="8450" cy="19750"/>
            </a:xfrm>
            <a:custGeom>
              <a:avLst/>
              <a:gdLst/>
              <a:ahLst/>
              <a:cxnLst/>
              <a:rect l="l" t="t" r="r" b="b"/>
              <a:pathLst>
                <a:path w="338" h="790" extrusionOk="0">
                  <a:moveTo>
                    <a:pt x="0" y="1"/>
                  </a:moveTo>
                  <a:lnTo>
                    <a:pt x="0" y="727"/>
                  </a:lnTo>
                  <a:cubicBezTo>
                    <a:pt x="0" y="764"/>
                    <a:pt x="26" y="790"/>
                    <a:pt x="58" y="790"/>
                  </a:cubicBezTo>
                  <a:lnTo>
                    <a:pt x="276" y="790"/>
                  </a:lnTo>
                  <a:cubicBezTo>
                    <a:pt x="312" y="790"/>
                    <a:pt x="338" y="764"/>
                    <a:pt x="338" y="727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6360400" y="2528650"/>
              <a:ext cx="10925" cy="22225"/>
            </a:xfrm>
            <a:custGeom>
              <a:avLst/>
              <a:gdLst/>
              <a:ahLst/>
              <a:cxnLst/>
              <a:rect l="l" t="t" r="r" b="b"/>
              <a:pathLst>
                <a:path w="437" h="889" extrusionOk="0">
                  <a:moveTo>
                    <a:pt x="338" y="100"/>
                  </a:moveTo>
                  <a:lnTo>
                    <a:pt x="338" y="774"/>
                  </a:lnTo>
                  <a:cubicBezTo>
                    <a:pt x="338" y="785"/>
                    <a:pt x="333" y="790"/>
                    <a:pt x="328" y="790"/>
                  </a:cubicBezTo>
                  <a:lnTo>
                    <a:pt x="110" y="790"/>
                  </a:lnTo>
                  <a:cubicBezTo>
                    <a:pt x="104" y="790"/>
                    <a:pt x="99" y="785"/>
                    <a:pt x="99" y="774"/>
                  </a:cubicBez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774"/>
                  </a:lnTo>
                  <a:cubicBezTo>
                    <a:pt x="0" y="837"/>
                    <a:pt x="52" y="889"/>
                    <a:pt x="110" y="889"/>
                  </a:cubicBezTo>
                  <a:lnTo>
                    <a:pt x="328" y="889"/>
                  </a:lnTo>
                  <a:cubicBezTo>
                    <a:pt x="390" y="883"/>
                    <a:pt x="437" y="837"/>
                    <a:pt x="437" y="774"/>
                  </a:cubicBezTo>
                  <a:lnTo>
                    <a:pt x="437" y="48"/>
                  </a:lnTo>
                  <a:cubicBezTo>
                    <a:pt x="437" y="22"/>
                    <a:pt x="4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6080825" y="2559025"/>
              <a:ext cx="8600" cy="19750"/>
            </a:xfrm>
            <a:custGeom>
              <a:avLst/>
              <a:gdLst/>
              <a:ahLst/>
              <a:cxnLst/>
              <a:rect l="l" t="t" r="r" b="b"/>
              <a:pathLst>
                <a:path w="344" h="790" extrusionOk="0">
                  <a:moveTo>
                    <a:pt x="1" y="1"/>
                  </a:moveTo>
                  <a:lnTo>
                    <a:pt x="1" y="728"/>
                  </a:lnTo>
                  <a:cubicBezTo>
                    <a:pt x="1" y="764"/>
                    <a:pt x="32" y="790"/>
                    <a:pt x="63" y="790"/>
                  </a:cubicBezTo>
                  <a:lnTo>
                    <a:pt x="281" y="790"/>
                  </a:lnTo>
                  <a:cubicBezTo>
                    <a:pt x="312" y="790"/>
                    <a:pt x="343" y="764"/>
                    <a:pt x="343" y="728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6079650" y="2557875"/>
              <a:ext cx="10925" cy="22075"/>
            </a:xfrm>
            <a:custGeom>
              <a:avLst/>
              <a:gdLst/>
              <a:ahLst/>
              <a:cxnLst/>
              <a:rect l="l" t="t" r="r" b="b"/>
              <a:pathLst>
                <a:path w="437" h="883" extrusionOk="0">
                  <a:moveTo>
                    <a:pt x="338" y="99"/>
                  </a:moveTo>
                  <a:lnTo>
                    <a:pt x="338" y="774"/>
                  </a:lnTo>
                  <a:cubicBezTo>
                    <a:pt x="338" y="784"/>
                    <a:pt x="333" y="789"/>
                    <a:pt x="328" y="789"/>
                  </a:cubicBezTo>
                  <a:lnTo>
                    <a:pt x="110" y="789"/>
                  </a:lnTo>
                  <a:cubicBezTo>
                    <a:pt x="105" y="789"/>
                    <a:pt x="94" y="779"/>
                    <a:pt x="94" y="774"/>
                  </a:cubicBez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774"/>
                  </a:lnTo>
                  <a:cubicBezTo>
                    <a:pt x="1" y="836"/>
                    <a:pt x="48" y="883"/>
                    <a:pt x="110" y="883"/>
                  </a:cubicBezTo>
                  <a:lnTo>
                    <a:pt x="328" y="883"/>
                  </a:lnTo>
                  <a:cubicBezTo>
                    <a:pt x="385" y="883"/>
                    <a:pt x="437" y="836"/>
                    <a:pt x="437" y="774"/>
                  </a:cubicBezTo>
                  <a:lnTo>
                    <a:pt x="437" y="47"/>
                  </a:lnTo>
                  <a:cubicBezTo>
                    <a:pt x="432" y="21"/>
                    <a:pt x="41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5973100" y="2443525"/>
              <a:ext cx="8450" cy="19750"/>
            </a:xfrm>
            <a:custGeom>
              <a:avLst/>
              <a:gdLst/>
              <a:ahLst/>
              <a:cxnLst/>
              <a:rect l="l" t="t" r="r" b="b"/>
              <a:pathLst>
                <a:path w="338" h="790" extrusionOk="0">
                  <a:moveTo>
                    <a:pt x="1" y="0"/>
                  </a:moveTo>
                  <a:lnTo>
                    <a:pt x="1" y="727"/>
                  </a:lnTo>
                  <a:cubicBezTo>
                    <a:pt x="1" y="758"/>
                    <a:pt x="26" y="789"/>
                    <a:pt x="63" y="789"/>
                  </a:cubicBezTo>
                  <a:lnTo>
                    <a:pt x="281" y="789"/>
                  </a:lnTo>
                  <a:cubicBezTo>
                    <a:pt x="312" y="789"/>
                    <a:pt x="338" y="758"/>
                    <a:pt x="338" y="727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5971925" y="2442225"/>
              <a:ext cx="10925" cy="22225"/>
            </a:xfrm>
            <a:custGeom>
              <a:avLst/>
              <a:gdLst/>
              <a:ahLst/>
              <a:cxnLst/>
              <a:rect l="l" t="t" r="r" b="b"/>
              <a:pathLst>
                <a:path w="437" h="889" extrusionOk="0">
                  <a:moveTo>
                    <a:pt x="338" y="99"/>
                  </a:moveTo>
                  <a:lnTo>
                    <a:pt x="338" y="779"/>
                  </a:lnTo>
                  <a:cubicBezTo>
                    <a:pt x="338" y="784"/>
                    <a:pt x="333" y="789"/>
                    <a:pt x="328" y="789"/>
                  </a:cubicBezTo>
                  <a:lnTo>
                    <a:pt x="110" y="789"/>
                  </a:lnTo>
                  <a:cubicBezTo>
                    <a:pt x="99" y="789"/>
                    <a:pt x="94" y="784"/>
                    <a:pt x="94" y="779"/>
                  </a:cubicBez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6"/>
                    <a:pt x="1" y="52"/>
                  </a:cubicBezTo>
                  <a:lnTo>
                    <a:pt x="1" y="779"/>
                  </a:lnTo>
                  <a:cubicBezTo>
                    <a:pt x="1" y="836"/>
                    <a:pt x="48" y="888"/>
                    <a:pt x="110" y="888"/>
                  </a:cubicBezTo>
                  <a:lnTo>
                    <a:pt x="328" y="888"/>
                  </a:lnTo>
                  <a:cubicBezTo>
                    <a:pt x="385" y="888"/>
                    <a:pt x="437" y="836"/>
                    <a:pt x="437" y="779"/>
                  </a:cubicBezTo>
                  <a:lnTo>
                    <a:pt x="437" y="52"/>
                  </a:lnTo>
                  <a:cubicBezTo>
                    <a:pt x="437" y="26"/>
                    <a:pt x="41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6359875" y="2407700"/>
              <a:ext cx="8475" cy="19725"/>
            </a:xfrm>
            <a:custGeom>
              <a:avLst/>
              <a:gdLst/>
              <a:ahLst/>
              <a:cxnLst/>
              <a:rect l="l" t="t" r="r" b="b"/>
              <a:pathLst>
                <a:path w="339" h="789" extrusionOk="0">
                  <a:moveTo>
                    <a:pt x="1" y="0"/>
                  </a:moveTo>
                  <a:lnTo>
                    <a:pt x="1" y="644"/>
                  </a:lnTo>
                  <a:cubicBezTo>
                    <a:pt x="1" y="706"/>
                    <a:pt x="47" y="763"/>
                    <a:pt x="110" y="774"/>
                  </a:cubicBezTo>
                  <a:lnTo>
                    <a:pt x="182" y="784"/>
                  </a:lnTo>
                  <a:cubicBezTo>
                    <a:pt x="193" y="787"/>
                    <a:pt x="204" y="788"/>
                    <a:pt x="215" y="788"/>
                  </a:cubicBezTo>
                  <a:cubicBezTo>
                    <a:pt x="283" y="788"/>
                    <a:pt x="338" y="732"/>
                    <a:pt x="338" y="6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6358725" y="2406525"/>
              <a:ext cx="10925" cy="22100"/>
            </a:xfrm>
            <a:custGeom>
              <a:avLst/>
              <a:gdLst/>
              <a:ahLst/>
              <a:cxnLst/>
              <a:rect l="l" t="t" r="r" b="b"/>
              <a:pathLst>
                <a:path w="437" h="884" extrusionOk="0">
                  <a:moveTo>
                    <a:pt x="343" y="99"/>
                  </a:moveTo>
                  <a:lnTo>
                    <a:pt x="343" y="707"/>
                  </a:lnTo>
                  <a:cubicBezTo>
                    <a:pt x="343" y="727"/>
                    <a:pt x="327" y="753"/>
                    <a:pt x="312" y="769"/>
                  </a:cubicBezTo>
                  <a:cubicBezTo>
                    <a:pt x="296" y="781"/>
                    <a:pt x="277" y="786"/>
                    <a:pt x="258" y="786"/>
                  </a:cubicBezTo>
                  <a:cubicBezTo>
                    <a:pt x="252" y="786"/>
                    <a:pt x="245" y="786"/>
                    <a:pt x="239" y="784"/>
                  </a:cubicBezTo>
                  <a:lnTo>
                    <a:pt x="166" y="774"/>
                  </a:lnTo>
                  <a:cubicBezTo>
                    <a:pt x="130" y="764"/>
                    <a:pt x="99" y="733"/>
                    <a:pt x="99" y="691"/>
                  </a:cubicBez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52"/>
                  </a:cubicBezTo>
                  <a:lnTo>
                    <a:pt x="0" y="691"/>
                  </a:lnTo>
                  <a:cubicBezTo>
                    <a:pt x="0" y="779"/>
                    <a:pt x="62" y="852"/>
                    <a:pt x="151" y="868"/>
                  </a:cubicBezTo>
                  <a:lnTo>
                    <a:pt x="223" y="883"/>
                  </a:lnTo>
                  <a:lnTo>
                    <a:pt x="254" y="883"/>
                  </a:lnTo>
                  <a:cubicBezTo>
                    <a:pt x="296" y="883"/>
                    <a:pt x="337" y="868"/>
                    <a:pt x="369" y="842"/>
                  </a:cubicBezTo>
                  <a:cubicBezTo>
                    <a:pt x="410" y="805"/>
                    <a:pt x="431" y="759"/>
                    <a:pt x="436" y="707"/>
                  </a:cubicBezTo>
                  <a:lnTo>
                    <a:pt x="436" y="52"/>
                  </a:lnTo>
                  <a:cubicBezTo>
                    <a:pt x="431" y="21"/>
                    <a:pt x="410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5964400" y="2373000"/>
              <a:ext cx="412250" cy="197475"/>
            </a:xfrm>
            <a:custGeom>
              <a:avLst/>
              <a:gdLst/>
              <a:ahLst/>
              <a:cxnLst/>
              <a:rect l="l" t="t" r="r" b="b"/>
              <a:pathLst>
                <a:path w="16490" h="7899" extrusionOk="0">
                  <a:moveTo>
                    <a:pt x="14669" y="0"/>
                  </a:moveTo>
                  <a:cubicBezTo>
                    <a:pt x="13463" y="0"/>
                    <a:pt x="11425" y="156"/>
                    <a:pt x="7892" y="682"/>
                  </a:cubicBezTo>
                  <a:cubicBezTo>
                    <a:pt x="7892" y="682"/>
                    <a:pt x="1132" y="869"/>
                    <a:pt x="1" y="1814"/>
                  </a:cubicBezTo>
                  <a:lnTo>
                    <a:pt x="1" y="2982"/>
                  </a:lnTo>
                  <a:cubicBezTo>
                    <a:pt x="6" y="3156"/>
                    <a:pt x="146" y="3299"/>
                    <a:pt x="319" y="3299"/>
                  </a:cubicBezTo>
                  <a:cubicBezTo>
                    <a:pt x="322" y="3299"/>
                    <a:pt x="325" y="3299"/>
                    <a:pt x="328" y="3299"/>
                  </a:cubicBezTo>
                  <a:lnTo>
                    <a:pt x="717" y="3299"/>
                  </a:lnTo>
                  <a:cubicBezTo>
                    <a:pt x="720" y="3299"/>
                    <a:pt x="723" y="3299"/>
                    <a:pt x="726" y="3299"/>
                  </a:cubicBezTo>
                  <a:cubicBezTo>
                    <a:pt x="899" y="3299"/>
                    <a:pt x="1039" y="3156"/>
                    <a:pt x="1039" y="2982"/>
                  </a:cubicBezTo>
                  <a:lnTo>
                    <a:pt x="1039" y="2826"/>
                  </a:lnTo>
                  <a:lnTo>
                    <a:pt x="6667" y="2858"/>
                  </a:lnTo>
                  <a:cubicBezTo>
                    <a:pt x="6667" y="2858"/>
                    <a:pt x="4045" y="6326"/>
                    <a:pt x="4144" y="6891"/>
                  </a:cubicBezTo>
                  <a:cubicBezTo>
                    <a:pt x="4180" y="7115"/>
                    <a:pt x="4196" y="7338"/>
                    <a:pt x="4185" y="7561"/>
                  </a:cubicBezTo>
                  <a:cubicBezTo>
                    <a:pt x="4175" y="7745"/>
                    <a:pt x="4321" y="7899"/>
                    <a:pt x="4508" y="7899"/>
                  </a:cubicBezTo>
                  <a:cubicBezTo>
                    <a:pt x="4511" y="7899"/>
                    <a:pt x="4514" y="7899"/>
                    <a:pt x="4517" y="7899"/>
                  </a:cubicBezTo>
                  <a:lnTo>
                    <a:pt x="5203" y="7899"/>
                  </a:lnTo>
                  <a:cubicBezTo>
                    <a:pt x="5206" y="7899"/>
                    <a:pt x="5209" y="7899"/>
                    <a:pt x="5212" y="7899"/>
                  </a:cubicBezTo>
                  <a:cubicBezTo>
                    <a:pt x="5389" y="7899"/>
                    <a:pt x="5530" y="7755"/>
                    <a:pt x="5535" y="7577"/>
                  </a:cubicBezTo>
                  <a:lnTo>
                    <a:pt x="5535" y="7364"/>
                  </a:lnTo>
                  <a:cubicBezTo>
                    <a:pt x="5535" y="7364"/>
                    <a:pt x="8572" y="4026"/>
                    <a:pt x="8801" y="3834"/>
                  </a:cubicBezTo>
                  <a:cubicBezTo>
                    <a:pt x="8910" y="3742"/>
                    <a:pt x="9081" y="3583"/>
                    <a:pt x="9461" y="3583"/>
                  </a:cubicBezTo>
                  <a:cubicBezTo>
                    <a:pt x="9859" y="3583"/>
                    <a:pt x="10486" y="3758"/>
                    <a:pt x="11511" y="4368"/>
                  </a:cubicBezTo>
                  <a:cubicBezTo>
                    <a:pt x="12606" y="5022"/>
                    <a:pt x="13738" y="5614"/>
                    <a:pt x="14906" y="6133"/>
                  </a:cubicBezTo>
                  <a:cubicBezTo>
                    <a:pt x="15083" y="6211"/>
                    <a:pt x="15197" y="6388"/>
                    <a:pt x="15197" y="6580"/>
                  </a:cubicBezTo>
                  <a:cubicBezTo>
                    <a:pt x="15201" y="6754"/>
                    <a:pt x="15344" y="6877"/>
                    <a:pt x="15501" y="6877"/>
                  </a:cubicBezTo>
                  <a:cubicBezTo>
                    <a:pt x="15550" y="6877"/>
                    <a:pt x="15600" y="6865"/>
                    <a:pt x="15648" y="6840"/>
                  </a:cubicBezTo>
                  <a:lnTo>
                    <a:pt x="16334" y="6466"/>
                  </a:lnTo>
                  <a:cubicBezTo>
                    <a:pt x="16432" y="6414"/>
                    <a:pt x="16489" y="6315"/>
                    <a:pt x="16489" y="6206"/>
                  </a:cubicBezTo>
                  <a:lnTo>
                    <a:pt x="16489" y="5381"/>
                  </a:lnTo>
                  <a:cubicBezTo>
                    <a:pt x="16489" y="5220"/>
                    <a:pt x="16412" y="5069"/>
                    <a:pt x="16277" y="4981"/>
                  </a:cubicBezTo>
                  <a:lnTo>
                    <a:pt x="12061" y="2131"/>
                  </a:lnTo>
                  <a:lnTo>
                    <a:pt x="15451" y="1466"/>
                  </a:lnTo>
                  <a:lnTo>
                    <a:pt x="15451" y="1684"/>
                  </a:lnTo>
                  <a:cubicBezTo>
                    <a:pt x="15456" y="1818"/>
                    <a:pt x="15565" y="1924"/>
                    <a:pt x="15693" y="1924"/>
                  </a:cubicBezTo>
                  <a:cubicBezTo>
                    <a:pt x="15699" y="1924"/>
                    <a:pt x="15705" y="1923"/>
                    <a:pt x="15711" y="1923"/>
                  </a:cubicBezTo>
                  <a:lnTo>
                    <a:pt x="16240" y="1892"/>
                  </a:lnTo>
                  <a:cubicBezTo>
                    <a:pt x="16370" y="1887"/>
                    <a:pt x="16469" y="1783"/>
                    <a:pt x="16469" y="1653"/>
                  </a:cubicBezTo>
                  <a:lnTo>
                    <a:pt x="16469" y="604"/>
                  </a:lnTo>
                  <a:cubicBezTo>
                    <a:pt x="16469" y="381"/>
                    <a:pt x="16318" y="184"/>
                    <a:pt x="16105" y="127"/>
                  </a:cubicBezTo>
                  <a:cubicBezTo>
                    <a:pt x="15840" y="59"/>
                    <a:pt x="15413" y="0"/>
                    <a:pt x="14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5963225" y="2371750"/>
              <a:ext cx="414600" cy="199900"/>
            </a:xfrm>
            <a:custGeom>
              <a:avLst/>
              <a:gdLst/>
              <a:ahLst/>
              <a:cxnLst/>
              <a:rect l="l" t="t" r="r" b="b"/>
              <a:pathLst>
                <a:path w="16584" h="7996" extrusionOk="0">
                  <a:moveTo>
                    <a:pt x="14697" y="99"/>
                  </a:moveTo>
                  <a:cubicBezTo>
                    <a:pt x="15330" y="99"/>
                    <a:pt x="15811" y="142"/>
                    <a:pt x="16137" y="229"/>
                  </a:cubicBezTo>
                  <a:cubicBezTo>
                    <a:pt x="16334" y="275"/>
                    <a:pt x="16469" y="452"/>
                    <a:pt x="16469" y="654"/>
                  </a:cubicBezTo>
                  <a:lnTo>
                    <a:pt x="16469" y="1703"/>
                  </a:lnTo>
                  <a:cubicBezTo>
                    <a:pt x="16469" y="1807"/>
                    <a:pt x="16386" y="1890"/>
                    <a:pt x="16287" y="1895"/>
                  </a:cubicBezTo>
                  <a:lnTo>
                    <a:pt x="15758" y="1926"/>
                  </a:lnTo>
                  <a:cubicBezTo>
                    <a:pt x="15706" y="1926"/>
                    <a:pt x="15649" y="1906"/>
                    <a:pt x="15612" y="1869"/>
                  </a:cubicBezTo>
                  <a:cubicBezTo>
                    <a:pt x="15571" y="1833"/>
                    <a:pt x="15550" y="1786"/>
                    <a:pt x="15550" y="1734"/>
                  </a:cubicBezTo>
                  <a:lnTo>
                    <a:pt x="15550" y="1521"/>
                  </a:lnTo>
                  <a:cubicBezTo>
                    <a:pt x="15550" y="1506"/>
                    <a:pt x="15545" y="1490"/>
                    <a:pt x="15534" y="1480"/>
                  </a:cubicBezTo>
                  <a:cubicBezTo>
                    <a:pt x="15524" y="1475"/>
                    <a:pt x="15509" y="1469"/>
                    <a:pt x="15493" y="1469"/>
                  </a:cubicBezTo>
                  <a:lnTo>
                    <a:pt x="12098" y="2134"/>
                  </a:lnTo>
                  <a:cubicBezTo>
                    <a:pt x="12056" y="2139"/>
                    <a:pt x="12046" y="2196"/>
                    <a:pt x="12082" y="2222"/>
                  </a:cubicBezTo>
                  <a:lnTo>
                    <a:pt x="16292" y="5067"/>
                  </a:lnTo>
                  <a:cubicBezTo>
                    <a:pt x="16412" y="5150"/>
                    <a:pt x="16485" y="5285"/>
                    <a:pt x="16490" y="5431"/>
                  </a:cubicBezTo>
                  <a:lnTo>
                    <a:pt x="16490" y="6256"/>
                  </a:lnTo>
                  <a:cubicBezTo>
                    <a:pt x="16485" y="6344"/>
                    <a:pt x="16438" y="6427"/>
                    <a:pt x="16360" y="6469"/>
                  </a:cubicBezTo>
                  <a:lnTo>
                    <a:pt x="15669" y="6843"/>
                  </a:lnTo>
                  <a:cubicBezTo>
                    <a:pt x="15630" y="6865"/>
                    <a:pt x="15589" y="6875"/>
                    <a:pt x="15548" y="6875"/>
                  </a:cubicBezTo>
                  <a:cubicBezTo>
                    <a:pt x="15502" y="6875"/>
                    <a:pt x="15456" y="6862"/>
                    <a:pt x="15415" y="6838"/>
                  </a:cubicBezTo>
                  <a:cubicBezTo>
                    <a:pt x="15337" y="6796"/>
                    <a:pt x="15290" y="6713"/>
                    <a:pt x="15290" y="6630"/>
                  </a:cubicBezTo>
                  <a:cubicBezTo>
                    <a:pt x="15290" y="6417"/>
                    <a:pt x="15161" y="6225"/>
                    <a:pt x="14969" y="6137"/>
                  </a:cubicBezTo>
                  <a:cubicBezTo>
                    <a:pt x="13806" y="5618"/>
                    <a:pt x="12674" y="5031"/>
                    <a:pt x="11584" y="4377"/>
                  </a:cubicBezTo>
                  <a:cubicBezTo>
                    <a:pt x="10547" y="3758"/>
                    <a:pt x="9910" y="3580"/>
                    <a:pt x="9503" y="3580"/>
                  </a:cubicBezTo>
                  <a:cubicBezTo>
                    <a:pt x="9127" y="3580"/>
                    <a:pt x="8946" y="3732"/>
                    <a:pt x="8827" y="3832"/>
                  </a:cubicBezTo>
                  <a:lnTo>
                    <a:pt x="8811" y="3847"/>
                  </a:lnTo>
                  <a:cubicBezTo>
                    <a:pt x="8583" y="4034"/>
                    <a:pt x="5665" y="7243"/>
                    <a:pt x="5540" y="7383"/>
                  </a:cubicBezTo>
                  <a:cubicBezTo>
                    <a:pt x="5535" y="7388"/>
                    <a:pt x="5530" y="7398"/>
                    <a:pt x="5530" y="7414"/>
                  </a:cubicBezTo>
                  <a:lnTo>
                    <a:pt x="5530" y="7627"/>
                  </a:lnTo>
                  <a:cubicBezTo>
                    <a:pt x="5525" y="7777"/>
                    <a:pt x="5400" y="7902"/>
                    <a:pt x="5245" y="7902"/>
                  </a:cubicBezTo>
                  <a:lnTo>
                    <a:pt x="4559" y="7902"/>
                  </a:lnTo>
                  <a:cubicBezTo>
                    <a:pt x="4481" y="7902"/>
                    <a:pt x="4404" y="7871"/>
                    <a:pt x="4352" y="7814"/>
                  </a:cubicBezTo>
                  <a:cubicBezTo>
                    <a:pt x="4300" y="7757"/>
                    <a:pt x="4269" y="7684"/>
                    <a:pt x="4274" y="7611"/>
                  </a:cubicBezTo>
                  <a:cubicBezTo>
                    <a:pt x="4284" y="7383"/>
                    <a:pt x="4274" y="7154"/>
                    <a:pt x="4237" y="6931"/>
                  </a:cubicBezTo>
                  <a:cubicBezTo>
                    <a:pt x="4159" y="6485"/>
                    <a:pt x="6023" y="3894"/>
                    <a:pt x="6745" y="2933"/>
                  </a:cubicBezTo>
                  <a:cubicBezTo>
                    <a:pt x="6755" y="2918"/>
                    <a:pt x="6761" y="2902"/>
                    <a:pt x="6750" y="2887"/>
                  </a:cubicBezTo>
                  <a:cubicBezTo>
                    <a:pt x="6745" y="2866"/>
                    <a:pt x="6729" y="2856"/>
                    <a:pt x="6709" y="2856"/>
                  </a:cubicBezTo>
                  <a:lnTo>
                    <a:pt x="1086" y="2824"/>
                  </a:lnTo>
                  <a:cubicBezTo>
                    <a:pt x="1060" y="2824"/>
                    <a:pt x="1039" y="2845"/>
                    <a:pt x="1039" y="2876"/>
                  </a:cubicBezTo>
                  <a:lnTo>
                    <a:pt x="1039" y="3032"/>
                  </a:lnTo>
                  <a:cubicBezTo>
                    <a:pt x="1039" y="3180"/>
                    <a:pt x="920" y="3297"/>
                    <a:pt x="774" y="3297"/>
                  </a:cubicBezTo>
                  <a:cubicBezTo>
                    <a:pt x="770" y="3297"/>
                    <a:pt x="767" y="3297"/>
                    <a:pt x="764" y="3297"/>
                  </a:cubicBezTo>
                  <a:lnTo>
                    <a:pt x="375" y="3297"/>
                  </a:lnTo>
                  <a:cubicBezTo>
                    <a:pt x="372" y="3297"/>
                    <a:pt x="368" y="3297"/>
                    <a:pt x="365" y="3297"/>
                  </a:cubicBezTo>
                  <a:cubicBezTo>
                    <a:pt x="219" y="3297"/>
                    <a:pt x="105" y="3180"/>
                    <a:pt x="100" y="3032"/>
                  </a:cubicBezTo>
                  <a:lnTo>
                    <a:pt x="100" y="1890"/>
                  </a:lnTo>
                  <a:cubicBezTo>
                    <a:pt x="1257" y="976"/>
                    <a:pt x="7877" y="779"/>
                    <a:pt x="7939" y="779"/>
                  </a:cubicBezTo>
                  <a:lnTo>
                    <a:pt x="7944" y="779"/>
                  </a:lnTo>
                  <a:cubicBezTo>
                    <a:pt x="10983" y="327"/>
                    <a:pt x="13243" y="99"/>
                    <a:pt x="14697" y="99"/>
                  </a:cubicBezTo>
                  <a:close/>
                  <a:moveTo>
                    <a:pt x="14707" y="0"/>
                  </a:moveTo>
                  <a:cubicBezTo>
                    <a:pt x="13242" y="0"/>
                    <a:pt x="10975" y="228"/>
                    <a:pt x="7929" y="680"/>
                  </a:cubicBezTo>
                  <a:cubicBezTo>
                    <a:pt x="7617" y="691"/>
                    <a:pt x="1143" y="883"/>
                    <a:pt x="17" y="1828"/>
                  </a:cubicBezTo>
                  <a:cubicBezTo>
                    <a:pt x="6" y="1833"/>
                    <a:pt x="1" y="1848"/>
                    <a:pt x="1" y="1864"/>
                  </a:cubicBezTo>
                  <a:lnTo>
                    <a:pt x="1" y="3032"/>
                  </a:lnTo>
                  <a:cubicBezTo>
                    <a:pt x="1" y="3235"/>
                    <a:pt x="167" y="3396"/>
                    <a:pt x="370" y="3396"/>
                  </a:cubicBezTo>
                  <a:lnTo>
                    <a:pt x="759" y="3396"/>
                  </a:lnTo>
                  <a:cubicBezTo>
                    <a:pt x="961" y="3396"/>
                    <a:pt x="1133" y="3235"/>
                    <a:pt x="1133" y="3032"/>
                  </a:cubicBezTo>
                  <a:lnTo>
                    <a:pt x="1133" y="2923"/>
                  </a:lnTo>
                  <a:lnTo>
                    <a:pt x="6610" y="2954"/>
                  </a:lnTo>
                  <a:cubicBezTo>
                    <a:pt x="6215" y="3484"/>
                    <a:pt x="4045" y="6407"/>
                    <a:pt x="4139" y="6947"/>
                  </a:cubicBezTo>
                  <a:cubicBezTo>
                    <a:pt x="4175" y="7165"/>
                    <a:pt x="4191" y="7388"/>
                    <a:pt x="4180" y="7606"/>
                  </a:cubicBezTo>
                  <a:cubicBezTo>
                    <a:pt x="4175" y="7705"/>
                    <a:pt x="4211" y="7803"/>
                    <a:pt x="4279" y="7881"/>
                  </a:cubicBezTo>
                  <a:cubicBezTo>
                    <a:pt x="4352" y="7954"/>
                    <a:pt x="4455" y="7995"/>
                    <a:pt x="4559" y="7995"/>
                  </a:cubicBezTo>
                  <a:lnTo>
                    <a:pt x="5245" y="7995"/>
                  </a:lnTo>
                  <a:cubicBezTo>
                    <a:pt x="5248" y="7995"/>
                    <a:pt x="5251" y="7995"/>
                    <a:pt x="5254" y="7995"/>
                  </a:cubicBezTo>
                  <a:cubicBezTo>
                    <a:pt x="5457" y="7995"/>
                    <a:pt x="5624" y="7831"/>
                    <a:pt x="5629" y="7627"/>
                  </a:cubicBezTo>
                  <a:lnTo>
                    <a:pt x="5629" y="7429"/>
                  </a:lnTo>
                  <a:cubicBezTo>
                    <a:pt x="5842" y="7196"/>
                    <a:pt x="8661" y="4096"/>
                    <a:pt x="8874" y="3920"/>
                  </a:cubicBezTo>
                  <a:lnTo>
                    <a:pt x="8889" y="3909"/>
                  </a:lnTo>
                  <a:cubicBezTo>
                    <a:pt x="8990" y="3823"/>
                    <a:pt x="9156" y="3683"/>
                    <a:pt x="9508" y="3683"/>
                  </a:cubicBezTo>
                  <a:cubicBezTo>
                    <a:pt x="9898" y="3683"/>
                    <a:pt x="10517" y="3855"/>
                    <a:pt x="11532" y="4460"/>
                  </a:cubicBezTo>
                  <a:cubicBezTo>
                    <a:pt x="12627" y="5114"/>
                    <a:pt x="13764" y="5706"/>
                    <a:pt x="14927" y="6225"/>
                  </a:cubicBezTo>
                  <a:cubicBezTo>
                    <a:pt x="15088" y="6298"/>
                    <a:pt x="15192" y="6453"/>
                    <a:pt x="15192" y="6630"/>
                  </a:cubicBezTo>
                  <a:cubicBezTo>
                    <a:pt x="15192" y="6749"/>
                    <a:pt x="15254" y="6864"/>
                    <a:pt x="15358" y="6921"/>
                  </a:cubicBezTo>
                  <a:cubicBezTo>
                    <a:pt x="15415" y="6956"/>
                    <a:pt x="15479" y="6973"/>
                    <a:pt x="15542" y="6973"/>
                  </a:cubicBezTo>
                  <a:cubicBezTo>
                    <a:pt x="15601" y="6973"/>
                    <a:pt x="15659" y="6958"/>
                    <a:pt x="15711" y="6931"/>
                  </a:cubicBezTo>
                  <a:lnTo>
                    <a:pt x="16401" y="6557"/>
                  </a:lnTo>
                  <a:cubicBezTo>
                    <a:pt x="16510" y="6495"/>
                    <a:pt x="16583" y="6381"/>
                    <a:pt x="16583" y="6256"/>
                  </a:cubicBezTo>
                  <a:lnTo>
                    <a:pt x="16583" y="5431"/>
                  </a:lnTo>
                  <a:cubicBezTo>
                    <a:pt x="16583" y="5249"/>
                    <a:pt x="16490" y="5083"/>
                    <a:pt x="16344" y="4984"/>
                  </a:cubicBezTo>
                  <a:lnTo>
                    <a:pt x="12227" y="2201"/>
                  </a:lnTo>
                  <a:lnTo>
                    <a:pt x="15451" y="1573"/>
                  </a:lnTo>
                  <a:lnTo>
                    <a:pt x="15451" y="1734"/>
                  </a:lnTo>
                  <a:cubicBezTo>
                    <a:pt x="15451" y="1812"/>
                    <a:pt x="15483" y="1885"/>
                    <a:pt x="15540" y="1937"/>
                  </a:cubicBezTo>
                  <a:cubicBezTo>
                    <a:pt x="15593" y="1990"/>
                    <a:pt x="15668" y="2020"/>
                    <a:pt x="15745" y="2020"/>
                  </a:cubicBezTo>
                  <a:cubicBezTo>
                    <a:pt x="15751" y="2020"/>
                    <a:pt x="15757" y="2020"/>
                    <a:pt x="15763" y="2020"/>
                  </a:cubicBezTo>
                  <a:lnTo>
                    <a:pt x="16287" y="1989"/>
                  </a:lnTo>
                  <a:cubicBezTo>
                    <a:pt x="16443" y="1978"/>
                    <a:pt x="16562" y="1854"/>
                    <a:pt x="16562" y="1703"/>
                  </a:cubicBezTo>
                  <a:lnTo>
                    <a:pt x="16562" y="649"/>
                  </a:lnTo>
                  <a:cubicBezTo>
                    <a:pt x="16562" y="405"/>
                    <a:pt x="16396" y="192"/>
                    <a:pt x="16163" y="130"/>
                  </a:cubicBezTo>
                  <a:cubicBezTo>
                    <a:pt x="15831" y="43"/>
                    <a:pt x="15345" y="0"/>
                    <a:pt x="14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5964400" y="2373000"/>
              <a:ext cx="412250" cy="197475"/>
            </a:xfrm>
            <a:custGeom>
              <a:avLst/>
              <a:gdLst/>
              <a:ahLst/>
              <a:cxnLst/>
              <a:rect l="l" t="t" r="r" b="b"/>
              <a:pathLst>
                <a:path w="16490" h="7899" extrusionOk="0">
                  <a:moveTo>
                    <a:pt x="14669" y="0"/>
                  </a:moveTo>
                  <a:cubicBezTo>
                    <a:pt x="13463" y="0"/>
                    <a:pt x="11425" y="156"/>
                    <a:pt x="7892" y="682"/>
                  </a:cubicBezTo>
                  <a:cubicBezTo>
                    <a:pt x="7892" y="682"/>
                    <a:pt x="1132" y="869"/>
                    <a:pt x="1" y="1814"/>
                  </a:cubicBezTo>
                  <a:lnTo>
                    <a:pt x="1" y="2982"/>
                  </a:lnTo>
                  <a:cubicBezTo>
                    <a:pt x="6" y="3156"/>
                    <a:pt x="146" y="3299"/>
                    <a:pt x="319" y="3299"/>
                  </a:cubicBezTo>
                  <a:cubicBezTo>
                    <a:pt x="322" y="3299"/>
                    <a:pt x="325" y="3299"/>
                    <a:pt x="328" y="3299"/>
                  </a:cubicBezTo>
                  <a:lnTo>
                    <a:pt x="717" y="3299"/>
                  </a:lnTo>
                  <a:cubicBezTo>
                    <a:pt x="720" y="3299"/>
                    <a:pt x="723" y="3299"/>
                    <a:pt x="726" y="3299"/>
                  </a:cubicBezTo>
                  <a:cubicBezTo>
                    <a:pt x="899" y="3299"/>
                    <a:pt x="1039" y="3156"/>
                    <a:pt x="1039" y="2982"/>
                  </a:cubicBezTo>
                  <a:lnTo>
                    <a:pt x="1039" y="2826"/>
                  </a:lnTo>
                  <a:lnTo>
                    <a:pt x="6667" y="2858"/>
                  </a:lnTo>
                  <a:cubicBezTo>
                    <a:pt x="6667" y="2858"/>
                    <a:pt x="4045" y="6326"/>
                    <a:pt x="4144" y="6891"/>
                  </a:cubicBezTo>
                  <a:cubicBezTo>
                    <a:pt x="4180" y="7115"/>
                    <a:pt x="4196" y="7338"/>
                    <a:pt x="4185" y="7561"/>
                  </a:cubicBezTo>
                  <a:cubicBezTo>
                    <a:pt x="4175" y="7745"/>
                    <a:pt x="4321" y="7899"/>
                    <a:pt x="4508" y="7899"/>
                  </a:cubicBezTo>
                  <a:cubicBezTo>
                    <a:pt x="4511" y="7899"/>
                    <a:pt x="4514" y="7899"/>
                    <a:pt x="4517" y="7899"/>
                  </a:cubicBezTo>
                  <a:lnTo>
                    <a:pt x="5203" y="7899"/>
                  </a:lnTo>
                  <a:cubicBezTo>
                    <a:pt x="5206" y="7899"/>
                    <a:pt x="5209" y="7899"/>
                    <a:pt x="5212" y="7899"/>
                  </a:cubicBezTo>
                  <a:cubicBezTo>
                    <a:pt x="5389" y="7899"/>
                    <a:pt x="5530" y="7755"/>
                    <a:pt x="5535" y="7577"/>
                  </a:cubicBezTo>
                  <a:lnTo>
                    <a:pt x="5535" y="7364"/>
                  </a:lnTo>
                  <a:cubicBezTo>
                    <a:pt x="5535" y="7364"/>
                    <a:pt x="8572" y="4026"/>
                    <a:pt x="8801" y="3834"/>
                  </a:cubicBezTo>
                  <a:cubicBezTo>
                    <a:pt x="8910" y="3742"/>
                    <a:pt x="9081" y="3583"/>
                    <a:pt x="9461" y="3583"/>
                  </a:cubicBezTo>
                  <a:cubicBezTo>
                    <a:pt x="9859" y="3583"/>
                    <a:pt x="10486" y="3758"/>
                    <a:pt x="11511" y="4368"/>
                  </a:cubicBezTo>
                  <a:cubicBezTo>
                    <a:pt x="12606" y="5022"/>
                    <a:pt x="13738" y="5614"/>
                    <a:pt x="14906" y="6133"/>
                  </a:cubicBezTo>
                  <a:cubicBezTo>
                    <a:pt x="15083" y="6211"/>
                    <a:pt x="15197" y="6388"/>
                    <a:pt x="15197" y="6580"/>
                  </a:cubicBezTo>
                  <a:cubicBezTo>
                    <a:pt x="15201" y="6754"/>
                    <a:pt x="15344" y="6877"/>
                    <a:pt x="15501" y="6877"/>
                  </a:cubicBezTo>
                  <a:cubicBezTo>
                    <a:pt x="15550" y="6877"/>
                    <a:pt x="15600" y="6865"/>
                    <a:pt x="15648" y="6840"/>
                  </a:cubicBezTo>
                  <a:lnTo>
                    <a:pt x="16334" y="6466"/>
                  </a:lnTo>
                  <a:cubicBezTo>
                    <a:pt x="16432" y="6414"/>
                    <a:pt x="16489" y="6315"/>
                    <a:pt x="16489" y="6206"/>
                  </a:cubicBezTo>
                  <a:lnTo>
                    <a:pt x="16489" y="5381"/>
                  </a:lnTo>
                  <a:cubicBezTo>
                    <a:pt x="16489" y="5220"/>
                    <a:pt x="16412" y="5069"/>
                    <a:pt x="16277" y="4981"/>
                  </a:cubicBezTo>
                  <a:lnTo>
                    <a:pt x="12061" y="2131"/>
                  </a:lnTo>
                  <a:lnTo>
                    <a:pt x="15451" y="1466"/>
                  </a:lnTo>
                  <a:lnTo>
                    <a:pt x="15451" y="1684"/>
                  </a:lnTo>
                  <a:cubicBezTo>
                    <a:pt x="15456" y="1818"/>
                    <a:pt x="15565" y="1924"/>
                    <a:pt x="15693" y="1924"/>
                  </a:cubicBezTo>
                  <a:cubicBezTo>
                    <a:pt x="15699" y="1924"/>
                    <a:pt x="15705" y="1923"/>
                    <a:pt x="15711" y="1923"/>
                  </a:cubicBezTo>
                  <a:lnTo>
                    <a:pt x="16240" y="1892"/>
                  </a:lnTo>
                  <a:cubicBezTo>
                    <a:pt x="16370" y="1887"/>
                    <a:pt x="16469" y="1783"/>
                    <a:pt x="16469" y="1653"/>
                  </a:cubicBezTo>
                  <a:lnTo>
                    <a:pt x="16469" y="604"/>
                  </a:lnTo>
                  <a:cubicBezTo>
                    <a:pt x="16469" y="381"/>
                    <a:pt x="16318" y="184"/>
                    <a:pt x="16105" y="127"/>
                  </a:cubicBezTo>
                  <a:cubicBezTo>
                    <a:pt x="15840" y="59"/>
                    <a:pt x="15413" y="0"/>
                    <a:pt x="14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6227750" y="2469475"/>
              <a:ext cx="38175" cy="20925"/>
            </a:xfrm>
            <a:custGeom>
              <a:avLst/>
              <a:gdLst/>
              <a:ahLst/>
              <a:cxnLst/>
              <a:rect l="l" t="t" r="r" b="b"/>
              <a:pathLst>
                <a:path w="1527" h="837" extrusionOk="0">
                  <a:moveTo>
                    <a:pt x="1" y="0"/>
                  </a:moveTo>
                  <a:cubicBezTo>
                    <a:pt x="333" y="146"/>
                    <a:pt x="660" y="317"/>
                    <a:pt x="971" y="509"/>
                  </a:cubicBezTo>
                  <a:cubicBezTo>
                    <a:pt x="1164" y="623"/>
                    <a:pt x="1345" y="733"/>
                    <a:pt x="1527" y="836"/>
                  </a:cubicBezTo>
                  <a:cubicBezTo>
                    <a:pt x="1345" y="733"/>
                    <a:pt x="1164" y="623"/>
                    <a:pt x="971" y="509"/>
                  </a:cubicBezTo>
                  <a:cubicBezTo>
                    <a:pt x="660" y="317"/>
                    <a:pt x="333" y="146"/>
                    <a:pt x="1" y="0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5967900" y="2454150"/>
              <a:ext cx="4575" cy="1325"/>
            </a:xfrm>
            <a:custGeom>
              <a:avLst/>
              <a:gdLst/>
              <a:ahLst/>
              <a:cxnLst/>
              <a:rect l="l" t="t" r="r" b="b"/>
              <a:pathLst>
                <a:path w="183" h="53" extrusionOk="0">
                  <a:moveTo>
                    <a:pt x="183" y="53"/>
                  </a:moveTo>
                  <a:lnTo>
                    <a:pt x="183" y="53"/>
                  </a:lnTo>
                  <a:cubicBezTo>
                    <a:pt x="120" y="53"/>
                    <a:pt x="58" y="32"/>
                    <a:pt x="1" y="1"/>
                  </a:cubicBezTo>
                  <a:cubicBezTo>
                    <a:pt x="58" y="32"/>
                    <a:pt x="120" y="53"/>
                    <a:pt x="183" y="53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5964400" y="2368625"/>
              <a:ext cx="411850" cy="186800"/>
            </a:xfrm>
            <a:custGeom>
              <a:avLst/>
              <a:gdLst/>
              <a:ahLst/>
              <a:cxnLst/>
              <a:rect l="l" t="t" r="r" b="b"/>
              <a:pathLst>
                <a:path w="16474" h="7472" extrusionOk="0">
                  <a:moveTo>
                    <a:pt x="1039" y="3001"/>
                  </a:moveTo>
                  <a:lnTo>
                    <a:pt x="6662" y="3033"/>
                  </a:lnTo>
                  <a:cubicBezTo>
                    <a:pt x="6662" y="3033"/>
                    <a:pt x="4071" y="6464"/>
                    <a:pt x="4138" y="7056"/>
                  </a:cubicBezTo>
                  <a:cubicBezTo>
                    <a:pt x="4289" y="7248"/>
                    <a:pt x="4569" y="7471"/>
                    <a:pt x="4985" y="7253"/>
                  </a:cubicBezTo>
                  <a:cubicBezTo>
                    <a:pt x="5634" y="6905"/>
                    <a:pt x="8671" y="2996"/>
                    <a:pt x="8894" y="2996"/>
                  </a:cubicBezTo>
                  <a:cubicBezTo>
                    <a:pt x="9122" y="2996"/>
                    <a:pt x="15067" y="6054"/>
                    <a:pt x="15425" y="5929"/>
                  </a:cubicBezTo>
                  <a:cubicBezTo>
                    <a:pt x="15638" y="5852"/>
                    <a:pt x="16105" y="5556"/>
                    <a:pt x="16438" y="5338"/>
                  </a:cubicBezTo>
                  <a:cubicBezTo>
                    <a:pt x="16453" y="5369"/>
                    <a:pt x="16469" y="5405"/>
                    <a:pt x="16474" y="5441"/>
                  </a:cubicBezTo>
                  <a:cubicBezTo>
                    <a:pt x="16448" y="5322"/>
                    <a:pt x="16375" y="5218"/>
                    <a:pt x="16277" y="5151"/>
                  </a:cubicBezTo>
                  <a:lnTo>
                    <a:pt x="12061" y="2306"/>
                  </a:lnTo>
                  <a:lnTo>
                    <a:pt x="11303" y="1947"/>
                  </a:lnTo>
                  <a:cubicBezTo>
                    <a:pt x="11303" y="1947"/>
                    <a:pt x="15399" y="1278"/>
                    <a:pt x="15872" y="1106"/>
                  </a:cubicBezTo>
                  <a:cubicBezTo>
                    <a:pt x="16219" y="982"/>
                    <a:pt x="16354" y="769"/>
                    <a:pt x="16375" y="489"/>
                  </a:cubicBezTo>
                  <a:cubicBezTo>
                    <a:pt x="16308" y="395"/>
                    <a:pt x="16214" y="328"/>
                    <a:pt x="16100" y="302"/>
                  </a:cubicBezTo>
                  <a:cubicBezTo>
                    <a:pt x="15410" y="120"/>
                    <a:pt x="13603" y="1"/>
                    <a:pt x="7892" y="852"/>
                  </a:cubicBezTo>
                  <a:cubicBezTo>
                    <a:pt x="7892" y="852"/>
                    <a:pt x="1132" y="1039"/>
                    <a:pt x="1" y="1989"/>
                  </a:cubicBezTo>
                  <a:lnTo>
                    <a:pt x="1" y="2119"/>
                  </a:lnTo>
                  <a:cubicBezTo>
                    <a:pt x="89" y="2264"/>
                    <a:pt x="271" y="2415"/>
                    <a:pt x="660" y="2493"/>
                  </a:cubicBezTo>
                  <a:cubicBezTo>
                    <a:pt x="1543" y="2659"/>
                    <a:pt x="7124" y="2742"/>
                    <a:pt x="7124" y="2742"/>
                  </a:cubicBezTo>
                  <a:lnTo>
                    <a:pt x="6651" y="302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6373775" y="2380950"/>
              <a:ext cx="1700" cy="3275"/>
            </a:xfrm>
            <a:custGeom>
              <a:avLst/>
              <a:gdLst/>
              <a:ahLst/>
              <a:cxnLst/>
              <a:rect l="l" t="t" r="r" b="b"/>
              <a:pathLst>
                <a:path w="68" h="131" extrusionOk="0">
                  <a:moveTo>
                    <a:pt x="68" y="131"/>
                  </a:moveTo>
                  <a:cubicBezTo>
                    <a:pt x="52" y="84"/>
                    <a:pt x="31" y="37"/>
                    <a:pt x="0" y="1"/>
                  </a:cubicBezTo>
                  <a:cubicBezTo>
                    <a:pt x="31" y="37"/>
                    <a:pt x="52" y="84"/>
                    <a:pt x="68" y="131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6375575" y="2384600"/>
              <a:ext cx="425" cy="1450"/>
            </a:xfrm>
            <a:custGeom>
              <a:avLst/>
              <a:gdLst/>
              <a:ahLst/>
              <a:cxnLst/>
              <a:rect l="l" t="t" r="r" b="b"/>
              <a:pathLst>
                <a:path w="17" h="58" extrusionOk="0">
                  <a:moveTo>
                    <a:pt x="16" y="57"/>
                  </a:moveTo>
                  <a:cubicBezTo>
                    <a:pt x="11" y="42"/>
                    <a:pt x="6" y="21"/>
                    <a:pt x="1" y="0"/>
                  </a:cubicBezTo>
                  <a:cubicBezTo>
                    <a:pt x="6" y="21"/>
                    <a:pt x="11" y="42"/>
                    <a:pt x="16" y="57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6068100" y="2546950"/>
              <a:ext cx="950" cy="11450"/>
            </a:xfrm>
            <a:custGeom>
              <a:avLst/>
              <a:gdLst/>
              <a:ahLst/>
              <a:cxnLst/>
              <a:rect l="l" t="t" r="r" b="b"/>
              <a:pathLst>
                <a:path w="38" h="458" extrusionOk="0">
                  <a:moveTo>
                    <a:pt x="37" y="458"/>
                  </a:moveTo>
                  <a:cubicBezTo>
                    <a:pt x="37" y="302"/>
                    <a:pt x="22" y="151"/>
                    <a:pt x="1" y="1"/>
                  </a:cubicBezTo>
                  <a:cubicBezTo>
                    <a:pt x="22" y="151"/>
                    <a:pt x="37" y="302"/>
                    <a:pt x="37" y="458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6215300" y="2464925"/>
              <a:ext cx="12475" cy="4575"/>
            </a:xfrm>
            <a:custGeom>
              <a:avLst/>
              <a:gdLst/>
              <a:ahLst/>
              <a:cxnLst/>
              <a:rect l="l" t="t" r="r" b="b"/>
              <a:pathLst>
                <a:path w="499" h="183" extrusionOk="0">
                  <a:moveTo>
                    <a:pt x="499" y="182"/>
                  </a:moveTo>
                  <a:cubicBezTo>
                    <a:pt x="338" y="110"/>
                    <a:pt x="172" y="48"/>
                    <a:pt x="0" y="1"/>
                  </a:cubicBezTo>
                  <a:cubicBezTo>
                    <a:pt x="172" y="48"/>
                    <a:pt x="338" y="110"/>
                    <a:pt x="499" y="182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6266050" y="2490250"/>
              <a:ext cx="25725" cy="14175"/>
            </a:xfrm>
            <a:custGeom>
              <a:avLst/>
              <a:gdLst/>
              <a:ahLst/>
              <a:cxnLst/>
              <a:rect l="l" t="t" r="r" b="b"/>
              <a:pathLst>
                <a:path w="1029" h="567" extrusionOk="0">
                  <a:moveTo>
                    <a:pt x="1028" y="566"/>
                  </a:moveTo>
                  <a:cubicBezTo>
                    <a:pt x="701" y="395"/>
                    <a:pt x="358" y="208"/>
                    <a:pt x="0" y="0"/>
                  </a:cubicBezTo>
                  <a:cubicBezTo>
                    <a:pt x="358" y="208"/>
                    <a:pt x="706" y="395"/>
                    <a:pt x="1028" y="566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5963225" y="2371750"/>
              <a:ext cx="414600" cy="199900"/>
            </a:xfrm>
            <a:custGeom>
              <a:avLst/>
              <a:gdLst/>
              <a:ahLst/>
              <a:cxnLst/>
              <a:rect l="l" t="t" r="r" b="b"/>
              <a:pathLst>
                <a:path w="16584" h="7996" extrusionOk="0">
                  <a:moveTo>
                    <a:pt x="14697" y="99"/>
                  </a:moveTo>
                  <a:cubicBezTo>
                    <a:pt x="15330" y="99"/>
                    <a:pt x="15811" y="142"/>
                    <a:pt x="16137" y="229"/>
                  </a:cubicBezTo>
                  <a:cubicBezTo>
                    <a:pt x="16334" y="275"/>
                    <a:pt x="16469" y="452"/>
                    <a:pt x="16469" y="654"/>
                  </a:cubicBezTo>
                  <a:lnTo>
                    <a:pt x="16469" y="1703"/>
                  </a:lnTo>
                  <a:cubicBezTo>
                    <a:pt x="16469" y="1807"/>
                    <a:pt x="16386" y="1890"/>
                    <a:pt x="16287" y="1895"/>
                  </a:cubicBezTo>
                  <a:lnTo>
                    <a:pt x="15758" y="1926"/>
                  </a:lnTo>
                  <a:cubicBezTo>
                    <a:pt x="15706" y="1926"/>
                    <a:pt x="15649" y="1906"/>
                    <a:pt x="15612" y="1869"/>
                  </a:cubicBezTo>
                  <a:cubicBezTo>
                    <a:pt x="15571" y="1833"/>
                    <a:pt x="15550" y="1786"/>
                    <a:pt x="15550" y="1734"/>
                  </a:cubicBezTo>
                  <a:lnTo>
                    <a:pt x="15550" y="1521"/>
                  </a:lnTo>
                  <a:cubicBezTo>
                    <a:pt x="15550" y="1506"/>
                    <a:pt x="15545" y="1490"/>
                    <a:pt x="15534" y="1480"/>
                  </a:cubicBezTo>
                  <a:cubicBezTo>
                    <a:pt x="15524" y="1475"/>
                    <a:pt x="15509" y="1469"/>
                    <a:pt x="15493" y="1469"/>
                  </a:cubicBezTo>
                  <a:lnTo>
                    <a:pt x="12098" y="2134"/>
                  </a:lnTo>
                  <a:cubicBezTo>
                    <a:pt x="12056" y="2139"/>
                    <a:pt x="12046" y="2196"/>
                    <a:pt x="12082" y="2222"/>
                  </a:cubicBezTo>
                  <a:lnTo>
                    <a:pt x="16292" y="5067"/>
                  </a:lnTo>
                  <a:cubicBezTo>
                    <a:pt x="16412" y="5150"/>
                    <a:pt x="16485" y="5285"/>
                    <a:pt x="16490" y="5431"/>
                  </a:cubicBezTo>
                  <a:lnTo>
                    <a:pt x="16490" y="6256"/>
                  </a:lnTo>
                  <a:cubicBezTo>
                    <a:pt x="16485" y="6344"/>
                    <a:pt x="16438" y="6427"/>
                    <a:pt x="16360" y="6469"/>
                  </a:cubicBezTo>
                  <a:lnTo>
                    <a:pt x="15669" y="6843"/>
                  </a:lnTo>
                  <a:cubicBezTo>
                    <a:pt x="15630" y="6865"/>
                    <a:pt x="15589" y="6875"/>
                    <a:pt x="15548" y="6875"/>
                  </a:cubicBezTo>
                  <a:cubicBezTo>
                    <a:pt x="15502" y="6875"/>
                    <a:pt x="15456" y="6862"/>
                    <a:pt x="15415" y="6838"/>
                  </a:cubicBezTo>
                  <a:cubicBezTo>
                    <a:pt x="15337" y="6796"/>
                    <a:pt x="15290" y="6713"/>
                    <a:pt x="15290" y="6630"/>
                  </a:cubicBezTo>
                  <a:cubicBezTo>
                    <a:pt x="15290" y="6417"/>
                    <a:pt x="15161" y="6225"/>
                    <a:pt x="14969" y="6137"/>
                  </a:cubicBezTo>
                  <a:cubicBezTo>
                    <a:pt x="13806" y="5618"/>
                    <a:pt x="12674" y="5031"/>
                    <a:pt x="11584" y="4377"/>
                  </a:cubicBezTo>
                  <a:cubicBezTo>
                    <a:pt x="10547" y="3758"/>
                    <a:pt x="9910" y="3580"/>
                    <a:pt x="9503" y="3580"/>
                  </a:cubicBezTo>
                  <a:cubicBezTo>
                    <a:pt x="9127" y="3580"/>
                    <a:pt x="8946" y="3732"/>
                    <a:pt x="8827" y="3832"/>
                  </a:cubicBezTo>
                  <a:lnTo>
                    <a:pt x="8811" y="3847"/>
                  </a:lnTo>
                  <a:cubicBezTo>
                    <a:pt x="8583" y="4034"/>
                    <a:pt x="5665" y="7243"/>
                    <a:pt x="5540" y="7383"/>
                  </a:cubicBezTo>
                  <a:cubicBezTo>
                    <a:pt x="5535" y="7388"/>
                    <a:pt x="5530" y="7398"/>
                    <a:pt x="5530" y="7414"/>
                  </a:cubicBezTo>
                  <a:lnTo>
                    <a:pt x="5530" y="7627"/>
                  </a:lnTo>
                  <a:cubicBezTo>
                    <a:pt x="5525" y="7777"/>
                    <a:pt x="5400" y="7902"/>
                    <a:pt x="5245" y="7902"/>
                  </a:cubicBezTo>
                  <a:lnTo>
                    <a:pt x="4559" y="7902"/>
                  </a:lnTo>
                  <a:cubicBezTo>
                    <a:pt x="4481" y="7902"/>
                    <a:pt x="4404" y="7871"/>
                    <a:pt x="4352" y="7814"/>
                  </a:cubicBezTo>
                  <a:cubicBezTo>
                    <a:pt x="4300" y="7757"/>
                    <a:pt x="4269" y="7684"/>
                    <a:pt x="4274" y="7611"/>
                  </a:cubicBezTo>
                  <a:cubicBezTo>
                    <a:pt x="4284" y="7383"/>
                    <a:pt x="4274" y="7154"/>
                    <a:pt x="4237" y="6931"/>
                  </a:cubicBezTo>
                  <a:cubicBezTo>
                    <a:pt x="4159" y="6485"/>
                    <a:pt x="6023" y="3894"/>
                    <a:pt x="6745" y="2933"/>
                  </a:cubicBezTo>
                  <a:cubicBezTo>
                    <a:pt x="6755" y="2918"/>
                    <a:pt x="6761" y="2902"/>
                    <a:pt x="6750" y="2887"/>
                  </a:cubicBezTo>
                  <a:cubicBezTo>
                    <a:pt x="6745" y="2866"/>
                    <a:pt x="6729" y="2856"/>
                    <a:pt x="6709" y="2856"/>
                  </a:cubicBezTo>
                  <a:lnTo>
                    <a:pt x="1086" y="2824"/>
                  </a:lnTo>
                  <a:cubicBezTo>
                    <a:pt x="1060" y="2824"/>
                    <a:pt x="1039" y="2845"/>
                    <a:pt x="1039" y="2876"/>
                  </a:cubicBezTo>
                  <a:lnTo>
                    <a:pt x="1039" y="3032"/>
                  </a:lnTo>
                  <a:cubicBezTo>
                    <a:pt x="1039" y="3180"/>
                    <a:pt x="920" y="3297"/>
                    <a:pt x="774" y="3297"/>
                  </a:cubicBezTo>
                  <a:cubicBezTo>
                    <a:pt x="770" y="3297"/>
                    <a:pt x="767" y="3297"/>
                    <a:pt x="764" y="3297"/>
                  </a:cubicBezTo>
                  <a:lnTo>
                    <a:pt x="375" y="3297"/>
                  </a:lnTo>
                  <a:cubicBezTo>
                    <a:pt x="372" y="3297"/>
                    <a:pt x="368" y="3297"/>
                    <a:pt x="365" y="3297"/>
                  </a:cubicBezTo>
                  <a:cubicBezTo>
                    <a:pt x="219" y="3297"/>
                    <a:pt x="105" y="3180"/>
                    <a:pt x="100" y="3032"/>
                  </a:cubicBezTo>
                  <a:lnTo>
                    <a:pt x="100" y="1890"/>
                  </a:lnTo>
                  <a:cubicBezTo>
                    <a:pt x="1257" y="976"/>
                    <a:pt x="7877" y="779"/>
                    <a:pt x="7939" y="779"/>
                  </a:cubicBezTo>
                  <a:lnTo>
                    <a:pt x="7944" y="779"/>
                  </a:lnTo>
                  <a:cubicBezTo>
                    <a:pt x="10983" y="327"/>
                    <a:pt x="13243" y="99"/>
                    <a:pt x="14697" y="99"/>
                  </a:cubicBezTo>
                  <a:close/>
                  <a:moveTo>
                    <a:pt x="14707" y="0"/>
                  </a:moveTo>
                  <a:cubicBezTo>
                    <a:pt x="13242" y="0"/>
                    <a:pt x="10975" y="228"/>
                    <a:pt x="7929" y="680"/>
                  </a:cubicBezTo>
                  <a:cubicBezTo>
                    <a:pt x="7617" y="691"/>
                    <a:pt x="1143" y="883"/>
                    <a:pt x="17" y="1828"/>
                  </a:cubicBezTo>
                  <a:cubicBezTo>
                    <a:pt x="6" y="1833"/>
                    <a:pt x="1" y="1848"/>
                    <a:pt x="1" y="1864"/>
                  </a:cubicBezTo>
                  <a:lnTo>
                    <a:pt x="1" y="3032"/>
                  </a:lnTo>
                  <a:cubicBezTo>
                    <a:pt x="1" y="3235"/>
                    <a:pt x="167" y="3396"/>
                    <a:pt x="370" y="3396"/>
                  </a:cubicBezTo>
                  <a:lnTo>
                    <a:pt x="759" y="3396"/>
                  </a:lnTo>
                  <a:cubicBezTo>
                    <a:pt x="961" y="3396"/>
                    <a:pt x="1133" y="3235"/>
                    <a:pt x="1133" y="3032"/>
                  </a:cubicBezTo>
                  <a:lnTo>
                    <a:pt x="1133" y="2923"/>
                  </a:lnTo>
                  <a:lnTo>
                    <a:pt x="6610" y="2954"/>
                  </a:lnTo>
                  <a:cubicBezTo>
                    <a:pt x="6215" y="3484"/>
                    <a:pt x="4045" y="6407"/>
                    <a:pt x="4139" y="6947"/>
                  </a:cubicBezTo>
                  <a:cubicBezTo>
                    <a:pt x="4175" y="7165"/>
                    <a:pt x="4191" y="7388"/>
                    <a:pt x="4180" y="7606"/>
                  </a:cubicBezTo>
                  <a:cubicBezTo>
                    <a:pt x="4175" y="7705"/>
                    <a:pt x="4211" y="7803"/>
                    <a:pt x="4279" y="7881"/>
                  </a:cubicBezTo>
                  <a:cubicBezTo>
                    <a:pt x="4352" y="7954"/>
                    <a:pt x="4455" y="7995"/>
                    <a:pt x="4559" y="7995"/>
                  </a:cubicBezTo>
                  <a:lnTo>
                    <a:pt x="5245" y="7995"/>
                  </a:lnTo>
                  <a:cubicBezTo>
                    <a:pt x="5248" y="7995"/>
                    <a:pt x="5251" y="7995"/>
                    <a:pt x="5254" y="7995"/>
                  </a:cubicBezTo>
                  <a:cubicBezTo>
                    <a:pt x="5457" y="7995"/>
                    <a:pt x="5624" y="7831"/>
                    <a:pt x="5629" y="7627"/>
                  </a:cubicBezTo>
                  <a:lnTo>
                    <a:pt x="5629" y="7429"/>
                  </a:lnTo>
                  <a:cubicBezTo>
                    <a:pt x="5842" y="7196"/>
                    <a:pt x="8661" y="4096"/>
                    <a:pt x="8874" y="3920"/>
                  </a:cubicBezTo>
                  <a:lnTo>
                    <a:pt x="8889" y="3909"/>
                  </a:lnTo>
                  <a:cubicBezTo>
                    <a:pt x="8990" y="3823"/>
                    <a:pt x="9156" y="3683"/>
                    <a:pt x="9508" y="3683"/>
                  </a:cubicBezTo>
                  <a:cubicBezTo>
                    <a:pt x="9898" y="3683"/>
                    <a:pt x="10517" y="3855"/>
                    <a:pt x="11532" y="4460"/>
                  </a:cubicBezTo>
                  <a:cubicBezTo>
                    <a:pt x="12627" y="5114"/>
                    <a:pt x="13764" y="5706"/>
                    <a:pt x="14927" y="6225"/>
                  </a:cubicBezTo>
                  <a:cubicBezTo>
                    <a:pt x="15088" y="6298"/>
                    <a:pt x="15192" y="6453"/>
                    <a:pt x="15192" y="6630"/>
                  </a:cubicBezTo>
                  <a:cubicBezTo>
                    <a:pt x="15192" y="6749"/>
                    <a:pt x="15254" y="6864"/>
                    <a:pt x="15358" y="6921"/>
                  </a:cubicBezTo>
                  <a:cubicBezTo>
                    <a:pt x="15415" y="6956"/>
                    <a:pt x="15479" y="6973"/>
                    <a:pt x="15542" y="6973"/>
                  </a:cubicBezTo>
                  <a:cubicBezTo>
                    <a:pt x="15601" y="6973"/>
                    <a:pt x="15659" y="6958"/>
                    <a:pt x="15711" y="6931"/>
                  </a:cubicBezTo>
                  <a:lnTo>
                    <a:pt x="16401" y="6557"/>
                  </a:lnTo>
                  <a:cubicBezTo>
                    <a:pt x="16510" y="6495"/>
                    <a:pt x="16583" y="6381"/>
                    <a:pt x="16583" y="6256"/>
                  </a:cubicBezTo>
                  <a:lnTo>
                    <a:pt x="16583" y="5431"/>
                  </a:lnTo>
                  <a:cubicBezTo>
                    <a:pt x="16583" y="5249"/>
                    <a:pt x="16490" y="5083"/>
                    <a:pt x="16344" y="4984"/>
                  </a:cubicBezTo>
                  <a:lnTo>
                    <a:pt x="12227" y="2201"/>
                  </a:lnTo>
                  <a:lnTo>
                    <a:pt x="15451" y="1573"/>
                  </a:lnTo>
                  <a:lnTo>
                    <a:pt x="15451" y="1734"/>
                  </a:lnTo>
                  <a:cubicBezTo>
                    <a:pt x="15451" y="1812"/>
                    <a:pt x="15483" y="1885"/>
                    <a:pt x="15540" y="1937"/>
                  </a:cubicBezTo>
                  <a:cubicBezTo>
                    <a:pt x="15593" y="1990"/>
                    <a:pt x="15668" y="2020"/>
                    <a:pt x="15745" y="2020"/>
                  </a:cubicBezTo>
                  <a:cubicBezTo>
                    <a:pt x="15751" y="2020"/>
                    <a:pt x="15757" y="2020"/>
                    <a:pt x="15763" y="2020"/>
                  </a:cubicBezTo>
                  <a:lnTo>
                    <a:pt x="16287" y="1989"/>
                  </a:lnTo>
                  <a:cubicBezTo>
                    <a:pt x="16443" y="1978"/>
                    <a:pt x="16562" y="1854"/>
                    <a:pt x="16562" y="1703"/>
                  </a:cubicBezTo>
                  <a:lnTo>
                    <a:pt x="16562" y="649"/>
                  </a:lnTo>
                  <a:cubicBezTo>
                    <a:pt x="16562" y="405"/>
                    <a:pt x="16396" y="192"/>
                    <a:pt x="16163" y="130"/>
                  </a:cubicBezTo>
                  <a:cubicBezTo>
                    <a:pt x="15831" y="43"/>
                    <a:pt x="15345" y="0"/>
                    <a:pt x="14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6246950" y="2380950"/>
              <a:ext cx="129175" cy="45325"/>
            </a:xfrm>
            <a:custGeom>
              <a:avLst/>
              <a:gdLst/>
              <a:ahLst/>
              <a:cxnLst/>
              <a:rect l="l" t="t" r="r" b="b"/>
              <a:pathLst>
                <a:path w="5167" h="1813" extrusionOk="0">
                  <a:moveTo>
                    <a:pt x="5073" y="1"/>
                  </a:moveTo>
                  <a:cubicBezTo>
                    <a:pt x="5052" y="276"/>
                    <a:pt x="4917" y="494"/>
                    <a:pt x="4570" y="613"/>
                  </a:cubicBezTo>
                  <a:cubicBezTo>
                    <a:pt x="4097" y="785"/>
                    <a:pt x="1" y="1454"/>
                    <a:pt x="1" y="1454"/>
                  </a:cubicBezTo>
                  <a:lnTo>
                    <a:pt x="759" y="1813"/>
                  </a:lnTo>
                  <a:lnTo>
                    <a:pt x="4149" y="1153"/>
                  </a:lnTo>
                  <a:lnTo>
                    <a:pt x="4149" y="1366"/>
                  </a:lnTo>
                  <a:cubicBezTo>
                    <a:pt x="4154" y="1500"/>
                    <a:pt x="4263" y="1606"/>
                    <a:pt x="4391" y="1606"/>
                  </a:cubicBezTo>
                  <a:cubicBezTo>
                    <a:pt x="4397" y="1606"/>
                    <a:pt x="4403" y="1605"/>
                    <a:pt x="4409" y="1605"/>
                  </a:cubicBezTo>
                  <a:lnTo>
                    <a:pt x="4938" y="1574"/>
                  </a:lnTo>
                  <a:cubicBezTo>
                    <a:pt x="5068" y="1569"/>
                    <a:pt x="5167" y="1465"/>
                    <a:pt x="5167" y="1335"/>
                  </a:cubicBezTo>
                  <a:lnTo>
                    <a:pt x="5167" y="286"/>
                  </a:lnTo>
                  <a:cubicBezTo>
                    <a:pt x="5167" y="182"/>
                    <a:pt x="5136" y="84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6067850" y="2443650"/>
              <a:ext cx="308675" cy="126825"/>
            </a:xfrm>
            <a:custGeom>
              <a:avLst/>
              <a:gdLst/>
              <a:ahLst/>
              <a:cxnLst/>
              <a:rect l="l" t="t" r="r" b="b"/>
              <a:pathLst>
                <a:path w="12347" h="5073" extrusionOk="0">
                  <a:moveTo>
                    <a:pt x="4751" y="0"/>
                  </a:moveTo>
                  <a:cubicBezTo>
                    <a:pt x="4528" y="0"/>
                    <a:pt x="1490" y="3904"/>
                    <a:pt x="842" y="4252"/>
                  </a:cubicBezTo>
                  <a:cubicBezTo>
                    <a:pt x="721" y="4318"/>
                    <a:pt x="612" y="4345"/>
                    <a:pt x="514" y="4345"/>
                  </a:cubicBezTo>
                  <a:cubicBezTo>
                    <a:pt x="278" y="4345"/>
                    <a:pt x="107" y="4191"/>
                    <a:pt x="0" y="4055"/>
                  </a:cubicBezTo>
                  <a:lnTo>
                    <a:pt x="0" y="4055"/>
                  </a:lnTo>
                  <a:cubicBezTo>
                    <a:pt x="37" y="4278"/>
                    <a:pt x="52" y="4507"/>
                    <a:pt x="37" y="4730"/>
                  </a:cubicBezTo>
                  <a:cubicBezTo>
                    <a:pt x="32" y="4922"/>
                    <a:pt x="182" y="5073"/>
                    <a:pt x="369" y="5073"/>
                  </a:cubicBezTo>
                  <a:lnTo>
                    <a:pt x="1060" y="5073"/>
                  </a:lnTo>
                  <a:cubicBezTo>
                    <a:pt x="1236" y="5073"/>
                    <a:pt x="1387" y="4927"/>
                    <a:pt x="1392" y="4746"/>
                  </a:cubicBezTo>
                  <a:lnTo>
                    <a:pt x="1392" y="4538"/>
                  </a:lnTo>
                  <a:cubicBezTo>
                    <a:pt x="1392" y="4538"/>
                    <a:pt x="4429" y="1194"/>
                    <a:pt x="4657" y="1008"/>
                  </a:cubicBezTo>
                  <a:cubicBezTo>
                    <a:pt x="4766" y="914"/>
                    <a:pt x="4938" y="753"/>
                    <a:pt x="5318" y="753"/>
                  </a:cubicBezTo>
                  <a:cubicBezTo>
                    <a:pt x="5716" y="753"/>
                    <a:pt x="6343" y="929"/>
                    <a:pt x="7367" y="1542"/>
                  </a:cubicBezTo>
                  <a:cubicBezTo>
                    <a:pt x="8463" y="2196"/>
                    <a:pt x="9595" y="2783"/>
                    <a:pt x="10763" y="3307"/>
                  </a:cubicBezTo>
                  <a:cubicBezTo>
                    <a:pt x="10939" y="3385"/>
                    <a:pt x="11054" y="3557"/>
                    <a:pt x="11054" y="3754"/>
                  </a:cubicBezTo>
                  <a:cubicBezTo>
                    <a:pt x="11057" y="3928"/>
                    <a:pt x="11201" y="4051"/>
                    <a:pt x="11358" y="4051"/>
                  </a:cubicBezTo>
                  <a:cubicBezTo>
                    <a:pt x="11407" y="4051"/>
                    <a:pt x="11457" y="4039"/>
                    <a:pt x="11505" y="4014"/>
                  </a:cubicBezTo>
                  <a:lnTo>
                    <a:pt x="12191" y="3640"/>
                  </a:lnTo>
                  <a:cubicBezTo>
                    <a:pt x="12289" y="3588"/>
                    <a:pt x="12346" y="3489"/>
                    <a:pt x="12346" y="3380"/>
                  </a:cubicBezTo>
                  <a:lnTo>
                    <a:pt x="12346" y="2555"/>
                  </a:lnTo>
                  <a:cubicBezTo>
                    <a:pt x="12346" y="2477"/>
                    <a:pt x="12331" y="2404"/>
                    <a:pt x="12294" y="2337"/>
                  </a:cubicBezTo>
                  <a:cubicBezTo>
                    <a:pt x="11962" y="2560"/>
                    <a:pt x="11495" y="2856"/>
                    <a:pt x="11282" y="2928"/>
                  </a:cubicBezTo>
                  <a:cubicBezTo>
                    <a:pt x="11275" y="2931"/>
                    <a:pt x="11265" y="2932"/>
                    <a:pt x="11253" y="2932"/>
                  </a:cubicBezTo>
                  <a:cubicBezTo>
                    <a:pt x="10679" y="2932"/>
                    <a:pt x="4975" y="0"/>
                    <a:pt x="4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5964400" y="2421700"/>
              <a:ext cx="178100" cy="33775"/>
            </a:xfrm>
            <a:custGeom>
              <a:avLst/>
              <a:gdLst/>
              <a:ahLst/>
              <a:cxnLst/>
              <a:rect l="l" t="t" r="r" b="b"/>
              <a:pathLst>
                <a:path w="7124" h="1351" extrusionOk="0">
                  <a:moveTo>
                    <a:pt x="1" y="1"/>
                  </a:moveTo>
                  <a:lnTo>
                    <a:pt x="1" y="1034"/>
                  </a:lnTo>
                  <a:cubicBezTo>
                    <a:pt x="6" y="1211"/>
                    <a:pt x="146" y="1351"/>
                    <a:pt x="323" y="1351"/>
                  </a:cubicBezTo>
                  <a:lnTo>
                    <a:pt x="712" y="1351"/>
                  </a:lnTo>
                  <a:cubicBezTo>
                    <a:pt x="888" y="1351"/>
                    <a:pt x="1034" y="1211"/>
                    <a:pt x="1039" y="1034"/>
                  </a:cubicBezTo>
                  <a:lnTo>
                    <a:pt x="1039" y="878"/>
                  </a:lnTo>
                  <a:lnTo>
                    <a:pt x="6651" y="910"/>
                  </a:lnTo>
                  <a:lnTo>
                    <a:pt x="7124" y="624"/>
                  </a:lnTo>
                  <a:cubicBezTo>
                    <a:pt x="7124" y="624"/>
                    <a:pt x="1543" y="541"/>
                    <a:pt x="660" y="375"/>
                  </a:cubicBezTo>
                  <a:cubicBezTo>
                    <a:pt x="271" y="297"/>
                    <a:pt x="8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6309000" y="1934600"/>
              <a:ext cx="54925" cy="117625"/>
            </a:xfrm>
            <a:custGeom>
              <a:avLst/>
              <a:gdLst/>
              <a:ahLst/>
              <a:cxnLst/>
              <a:rect l="l" t="t" r="r" b="b"/>
              <a:pathLst>
                <a:path w="2197" h="4705" extrusionOk="0">
                  <a:moveTo>
                    <a:pt x="473" y="1"/>
                  </a:moveTo>
                  <a:cubicBezTo>
                    <a:pt x="473" y="1"/>
                    <a:pt x="432" y="3614"/>
                    <a:pt x="1" y="4367"/>
                  </a:cubicBezTo>
                  <a:lnTo>
                    <a:pt x="1724" y="4704"/>
                  </a:lnTo>
                  <a:cubicBezTo>
                    <a:pt x="1724" y="4704"/>
                    <a:pt x="2197" y="3614"/>
                    <a:pt x="2155" y="670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6307700" y="1933275"/>
              <a:ext cx="57400" cy="120250"/>
            </a:xfrm>
            <a:custGeom>
              <a:avLst/>
              <a:gdLst/>
              <a:ahLst/>
              <a:cxnLst/>
              <a:rect l="l" t="t" r="r" b="b"/>
              <a:pathLst>
                <a:path w="2296" h="4810" extrusionOk="0">
                  <a:moveTo>
                    <a:pt x="572" y="121"/>
                  </a:moveTo>
                  <a:lnTo>
                    <a:pt x="2160" y="754"/>
                  </a:lnTo>
                  <a:cubicBezTo>
                    <a:pt x="2197" y="3340"/>
                    <a:pt x="1828" y="4492"/>
                    <a:pt x="1750" y="4700"/>
                  </a:cubicBezTo>
                  <a:lnTo>
                    <a:pt x="125" y="4389"/>
                  </a:lnTo>
                  <a:cubicBezTo>
                    <a:pt x="499" y="3579"/>
                    <a:pt x="567" y="635"/>
                    <a:pt x="572" y="121"/>
                  </a:cubicBezTo>
                  <a:close/>
                  <a:moveTo>
                    <a:pt x="521" y="1"/>
                  </a:moveTo>
                  <a:cubicBezTo>
                    <a:pt x="512" y="1"/>
                    <a:pt x="503" y="4"/>
                    <a:pt x="494" y="7"/>
                  </a:cubicBezTo>
                  <a:cubicBezTo>
                    <a:pt x="484" y="17"/>
                    <a:pt x="473" y="33"/>
                    <a:pt x="473" y="48"/>
                  </a:cubicBezTo>
                  <a:cubicBezTo>
                    <a:pt x="473" y="85"/>
                    <a:pt x="426" y="3662"/>
                    <a:pt x="6" y="4399"/>
                  </a:cubicBezTo>
                  <a:cubicBezTo>
                    <a:pt x="1" y="4409"/>
                    <a:pt x="1" y="4425"/>
                    <a:pt x="6" y="4441"/>
                  </a:cubicBezTo>
                  <a:cubicBezTo>
                    <a:pt x="11" y="4456"/>
                    <a:pt x="27" y="4467"/>
                    <a:pt x="42" y="4467"/>
                  </a:cubicBezTo>
                  <a:lnTo>
                    <a:pt x="1766" y="4809"/>
                  </a:lnTo>
                  <a:lnTo>
                    <a:pt x="1776" y="4809"/>
                  </a:lnTo>
                  <a:cubicBezTo>
                    <a:pt x="1797" y="4804"/>
                    <a:pt x="1813" y="4794"/>
                    <a:pt x="1818" y="4778"/>
                  </a:cubicBezTo>
                  <a:cubicBezTo>
                    <a:pt x="1839" y="4731"/>
                    <a:pt x="2295" y="3641"/>
                    <a:pt x="2254" y="723"/>
                  </a:cubicBezTo>
                  <a:cubicBezTo>
                    <a:pt x="2254" y="703"/>
                    <a:pt x="2238" y="682"/>
                    <a:pt x="2223" y="677"/>
                  </a:cubicBezTo>
                  <a:lnTo>
                    <a:pt x="541" y="7"/>
                  </a:lnTo>
                  <a:cubicBezTo>
                    <a:pt x="534" y="3"/>
                    <a:pt x="52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6320675" y="1934475"/>
              <a:ext cx="43250" cy="117750"/>
            </a:xfrm>
            <a:custGeom>
              <a:avLst/>
              <a:gdLst/>
              <a:ahLst/>
              <a:cxnLst/>
              <a:rect l="l" t="t" r="r" b="b"/>
              <a:pathLst>
                <a:path w="1730" h="4710" extrusionOk="0">
                  <a:moveTo>
                    <a:pt x="6" y="0"/>
                  </a:moveTo>
                  <a:cubicBezTo>
                    <a:pt x="6" y="0"/>
                    <a:pt x="6" y="99"/>
                    <a:pt x="1" y="260"/>
                  </a:cubicBezTo>
                  <a:lnTo>
                    <a:pt x="1039" y="675"/>
                  </a:lnTo>
                  <a:cubicBezTo>
                    <a:pt x="1076" y="3069"/>
                    <a:pt x="764" y="4242"/>
                    <a:pt x="650" y="4590"/>
                  </a:cubicBezTo>
                  <a:lnTo>
                    <a:pt x="1252" y="4709"/>
                  </a:lnTo>
                  <a:cubicBezTo>
                    <a:pt x="1252" y="4709"/>
                    <a:pt x="1730" y="3619"/>
                    <a:pt x="1688" y="67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6319525" y="1933350"/>
              <a:ext cx="45700" cy="120175"/>
            </a:xfrm>
            <a:custGeom>
              <a:avLst/>
              <a:gdLst/>
              <a:ahLst/>
              <a:cxnLst/>
              <a:rect l="l" t="t" r="r" b="b"/>
              <a:pathLst>
                <a:path w="1828" h="4807" extrusionOk="0">
                  <a:moveTo>
                    <a:pt x="99" y="118"/>
                  </a:moveTo>
                  <a:lnTo>
                    <a:pt x="1687" y="751"/>
                  </a:lnTo>
                  <a:cubicBezTo>
                    <a:pt x="1724" y="3337"/>
                    <a:pt x="1350" y="4489"/>
                    <a:pt x="1272" y="4697"/>
                  </a:cubicBezTo>
                  <a:lnTo>
                    <a:pt x="763" y="4599"/>
                  </a:lnTo>
                  <a:cubicBezTo>
                    <a:pt x="898" y="4162"/>
                    <a:pt x="1168" y="2994"/>
                    <a:pt x="1137" y="720"/>
                  </a:cubicBezTo>
                  <a:cubicBezTo>
                    <a:pt x="1137" y="700"/>
                    <a:pt x="1127" y="679"/>
                    <a:pt x="1106" y="674"/>
                  </a:cubicBezTo>
                  <a:lnTo>
                    <a:pt x="99" y="269"/>
                  </a:lnTo>
                  <a:lnTo>
                    <a:pt x="99" y="118"/>
                  </a:lnTo>
                  <a:close/>
                  <a:moveTo>
                    <a:pt x="54" y="0"/>
                  </a:moveTo>
                  <a:cubicBezTo>
                    <a:pt x="45" y="0"/>
                    <a:pt x="37" y="3"/>
                    <a:pt x="31" y="9"/>
                  </a:cubicBezTo>
                  <a:cubicBezTo>
                    <a:pt x="16" y="19"/>
                    <a:pt x="11" y="35"/>
                    <a:pt x="11" y="51"/>
                  </a:cubicBezTo>
                  <a:cubicBezTo>
                    <a:pt x="11" y="51"/>
                    <a:pt x="5" y="144"/>
                    <a:pt x="5" y="305"/>
                  </a:cubicBezTo>
                  <a:cubicBezTo>
                    <a:pt x="0" y="326"/>
                    <a:pt x="16" y="341"/>
                    <a:pt x="31" y="352"/>
                  </a:cubicBezTo>
                  <a:lnTo>
                    <a:pt x="1044" y="757"/>
                  </a:lnTo>
                  <a:cubicBezTo>
                    <a:pt x="1070" y="3088"/>
                    <a:pt x="784" y="4235"/>
                    <a:pt x="654" y="4624"/>
                  </a:cubicBezTo>
                  <a:cubicBezTo>
                    <a:pt x="649" y="4635"/>
                    <a:pt x="649" y="4650"/>
                    <a:pt x="659" y="4661"/>
                  </a:cubicBezTo>
                  <a:cubicBezTo>
                    <a:pt x="665" y="4676"/>
                    <a:pt x="675" y="4682"/>
                    <a:pt x="691" y="4687"/>
                  </a:cubicBezTo>
                  <a:lnTo>
                    <a:pt x="1293" y="4806"/>
                  </a:lnTo>
                  <a:lnTo>
                    <a:pt x="1303" y="4806"/>
                  </a:lnTo>
                  <a:cubicBezTo>
                    <a:pt x="1324" y="4806"/>
                    <a:pt x="1345" y="4796"/>
                    <a:pt x="1350" y="4775"/>
                  </a:cubicBezTo>
                  <a:cubicBezTo>
                    <a:pt x="1371" y="4728"/>
                    <a:pt x="1828" y="3643"/>
                    <a:pt x="1786" y="720"/>
                  </a:cubicBezTo>
                  <a:cubicBezTo>
                    <a:pt x="1786" y="700"/>
                    <a:pt x="1776" y="684"/>
                    <a:pt x="1755" y="679"/>
                  </a:cubicBezTo>
                  <a:lnTo>
                    <a:pt x="73" y="4"/>
                  </a:lnTo>
                  <a:cubicBezTo>
                    <a:pt x="66" y="2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6158350" y="1633975"/>
              <a:ext cx="333675" cy="326525"/>
            </a:xfrm>
            <a:custGeom>
              <a:avLst/>
              <a:gdLst/>
              <a:ahLst/>
              <a:cxnLst/>
              <a:rect l="l" t="t" r="r" b="b"/>
              <a:pathLst>
                <a:path w="13347" h="13061" extrusionOk="0">
                  <a:moveTo>
                    <a:pt x="8182" y="1"/>
                  </a:moveTo>
                  <a:cubicBezTo>
                    <a:pt x="5344" y="1"/>
                    <a:pt x="1" y="1440"/>
                    <a:pt x="809" y="10676"/>
                  </a:cubicBezTo>
                  <a:cubicBezTo>
                    <a:pt x="809" y="10676"/>
                    <a:pt x="207" y="12067"/>
                    <a:pt x="5549" y="12654"/>
                  </a:cubicBezTo>
                  <a:cubicBezTo>
                    <a:pt x="8002" y="12923"/>
                    <a:pt x="9565" y="13060"/>
                    <a:pt x="10580" y="13060"/>
                  </a:cubicBezTo>
                  <a:cubicBezTo>
                    <a:pt x="11775" y="13060"/>
                    <a:pt x="12210" y="12870"/>
                    <a:pt x="12444" y="12482"/>
                  </a:cubicBezTo>
                  <a:cubicBezTo>
                    <a:pt x="12874" y="11771"/>
                    <a:pt x="13347" y="3532"/>
                    <a:pt x="12874" y="2400"/>
                  </a:cubicBezTo>
                  <a:cubicBezTo>
                    <a:pt x="12402" y="1263"/>
                    <a:pt x="11109" y="43"/>
                    <a:pt x="8306" y="2"/>
                  </a:cubicBezTo>
                  <a:cubicBezTo>
                    <a:pt x="8265" y="1"/>
                    <a:pt x="8224" y="1"/>
                    <a:pt x="8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6158050" y="1632975"/>
              <a:ext cx="333975" cy="332025"/>
            </a:xfrm>
            <a:custGeom>
              <a:avLst/>
              <a:gdLst/>
              <a:ahLst/>
              <a:cxnLst/>
              <a:rect l="l" t="t" r="r" b="b"/>
              <a:pathLst>
                <a:path w="13359" h="13281" extrusionOk="0">
                  <a:moveTo>
                    <a:pt x="821" y="10716"/>
                  </a:moveTo>
                  <a:cubicBezTo>
                    <a:pt x="821" y="10716"/>
                    <a:pt x="219" y="12107"/>
                    <a:pt x="5561" y="12694"/>
                  </a:cubicBezTo>
                  <a:cubicBezTo>
                    <a:pt x="10903" y="13280"/>
                    <a:pt x="12025" y="13239"/>
                    <a:pt x="12456" y="12522"/>
                  </a:cubicBezTo>
                  <a:cubicBezTo>
                    <a:pt x="12886" y="11811"/>
                    <a:pt x="13359" y="3572"/>
                    <a:pt x="12886" y="2440"/>
                  </a:cubicBezTo>
                  <a:cubicBezTo>
                    <a:pt x="12414" y="1303"/>
                    <a:pt x="11121" y="83"/>
                    <a:pt x="8318" y="42"/>
                  </a:cubicBezTo>
                  <a:cubicBezTo>
                    <a:pt x="5514" y="0"/>
                    <a:pt x="1" y="1345"/>
                    <a:pt x="821" y="107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6168950" y="1632800"/>
              <a:ext cx="324775" cy="328950"/>
            </a:xfrm>
            <a:custGeom>
              <a:avLst/>
              <a:gdLst/>
              <a:ahLst/>
              <a:cxnLst/>
              <a:rect l="l" t="t" r="r" b="b"/>
              <a:pathLst>
                <a:path w="12991" h="13158" extrusionOk="0">
                  <a:moveTo>
                    <a:pt x="7749" y="99"/>
                  </a:moveTo>
                  <a:cubicBezTo>
                    <a:pt x="7797" y="99"/>
                    <a:pt x="7842" y="100"/>
                    <a:pt x="7887" y="101"/>
                  </a:cubicBezTo>
                  <a:cubicBezTo>
                    <a:pt x="10981" y="147"/>
                    <a:pt x="12051" y="1601"/>
                    <a:pt x="12409" y="2463"/>
                  </a:cubicBezTo>
                  <a:cubicBezTo>
                    <a:pt x="12887" y="3600"/>
                    <a:pt x="12383" y="11844"/>
                    <a:pt x="11983" y="12509"/>
                  </a:cubicBezTo>
                  <a:cubicBezTo>
                    <a:pt x="11759" y="12877"/>
                    <a:pt x="11308" y="13057"/>
                    <a:pt x="10141" y="13057"/>
                  </a:cubicBezTo>
                  <a:cubicBezTo>
                    <a:pt x="9124" y="13057"/>
                    <a:pt x="7562" y="12920"/>
                    <a:pt x="5130" y="12654"/>
                  </a:cubicBezTo>
                  <a:cubicBezTo>
                    <a:pt x="1652" y="12270"/>
                    <a:pt x="738" y="11543"/>
                    <a:pt x="504" y="11143"/>
                  </a:cubicBezTo>
                  <a:cubicBezTo>
                    <a:pt x="364" y="10910"/>
                    <a:pt x="432" y="10754"/>
                    <a:pt x="432" y="10744"/>
                  </a:cubicBezTo>
                  <a:cubicBezTo>
                    <a:pt x="432" y="10738"/>
                    <a:pt x="437" y="10728"/>
                    <a:pt x="437" y="10723"/>
                  </a:cubicBezTo>
                  <a:cubicBezTo>
                    <a:pt x="99" y="6902"/>
                    <a:pt x="790" y="4046"/>
                    <a:pt x="2477" y="2229"/>
                  </a:cubicBezTo>
                  <a:cubicBezTo>
                    <a:pt x="4180" y="396"/>
                    <a:pt x="6458" y="99"/>
                    <a:pt x="7749" y="99"/>
                  </a:cubicBezTo>
                  <a:close/>
                  <a:moveTo>
                    <a:pt x="7750" y="1"/>
                  </a:moveTo>
                  <a:cubicBezTo>
                    <a:pt x="6438" y="1"/>
                    <a:pt x="4134" y="302"/>
                    <a:pt x="2405" y="2162"/>
                  </a:cubicBezTo>
                  <a:cubicBezTo>
                    <a:pt x="696" y="3994"/>
                    <a:pt x="1" y="6876"/>
                    <a:pt x="338" y="10718"/>
                  </a:cubicBezTo>
                  <a:cubicBezTo>
                    <a:pt x="323" y="10764"/>
                    <a:pt x="276" y="10946"/>
                    <a:pt x="416" y="11185"/>
                  </a:cubicBezTo>
                  <a:cubicBezTo>
                    <a:pt x="707" y="11694"/>
                    <a:pt x="1766" y="12379"/>
                    <a:pt x="5120" y="12748"/>
                  </a:cubicBezTo>
                  <a:cubicBezTo>
                    <a:pt x="7560" y="13017"/>
                    <a:pt x="9128" y="13158"/>
                    <a:pt x="10151" y="13158"/>
                  </a:cubicBezTo>
                  <a:cubicBezTo>
                    <a:pt x="11365" y="13158"/>
                    <a:pt x="11822" y="12960"/>
                    <a:pt x="12066" y="12555"/>
                  </a:cubicBezTo>
                  <a:cubicBezTo>
                    <a:pt x="12508" y="11823"/>
                    <a:pt x="12990" y="3605"/>
                    <a:pt x="12497" y="2426"/>
                  </a:cubicBezTo>
                  <a:cubicBezTo>
                    <a:pt x="12129" y="1544"/>
                    <a:pt x="11038" y="49"/>
                    <a:pt x="7887" y="2"/>
                  </a:cubicBezTo>
                  <a:cubicBezTo>
                    <a:pt x="7842" y="1"/>
                    <a:pt x="7797" y="1"/>
                    <a:pt x="7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6299525" y="1633975"/>
              <a:ext cx="192650" cy="326475"/>
            </a:xfrm>
            <a:custGeom>
              <a:avLst/>
              <a:gdLst/>
              <a:ahLst/>
              <a:cxnLst/>
              <a:rect l="l" t="t" r="r" b="b"/>
              <a:pathLst>
                <a:path w="7706" h="13059" extrusionOk="0">
                  <a:moveTo>
                    <a:pt x="2524" y="0"/>
                  </a:moveTo>
                  <a:cubicBezTo>
                    <a:pt x="1668" y="0"/>
                    <a:pt x="818" y="135"/>
                    <a:pt x="1" y="396"/>
                  </a:cubicBezTo>
                  <a:cubicBezTo>
                    <a:pt x="332" y="359"/>
                    <a:pt x="668" y="338"/>
                    <a:pt x="1000" y="338"/>
                  </a:cubicBezTo>
                  <a:cubicBezTo>
                    <a:pt x="1037" y="338"/>
                    <a:pt x="1074" y="339"/>
                    <a:pt x="1112" y="339"/>
                  </a:cubicBezTo>
                  <a:cubicBezTo>
                    <a:pt x="3915" y="381"/>
                    <a:pt x="5208" y="1601"/>
                    <a:pt x="5680" y="2733"/>
                  </a:cubicBezTo>
                  <a:cubicBezTo>
                    <a:pt x="6153" y="3869"/>
                    <a:pt x="5680" y="12109"/>
                    <a:pt x="5249" y="12820"/>
                  </a:cubicBezTo>
                  <a:cubicBezTo>
                    <a:pt x="5197" y="12913"/>
                    <a:pt x="5125" y="12991"/>
                    <a:pt x="5047" y="13059"/>
                  </a:cubicBezTo>
                  <a:cubicBezTo>
                    <a:pt x="6158" y="13048"/>
                    <a:pt x="6573" y="12861"/>
                    <a:pt x="6802" y="12482"/>
                  </a:cubicBezTo>
                  <a:cubicBezTo>
                    <a:pt x="7233" y="11766"/>
                    <a:pt x="7705" y="3532"/>
                    <a:pt x="7233" y="2400"/>
                  </a:cubicBezTo>
                  <a:cubicBezTo>
                    <a:pt x="6755" y="1263"/>
                    <a:pt x="5462" y="43"/>
                    <a:pt x="2664" y="2"/>
                  </a:cubicBezTo>
                  <a:cubicBezTo>
                    <a:pt x="2617" y="1"/>
                    <a:pt x="2570" y="0"/>
                    <a:pt x="2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6298225" y="1632800"/>
              <a:ext cx="195500" cy="328950"/>
            </a:xfrm>
            <a:custGeom>
              <a:avLst/>
              <a:gdLst/>
              <a:ahLst/>
              <a:cxnLst/>
              <a:rect l="l" t="t" r="r" b="b"/>
              <a:pathLst>
                <a:path w="7820" h="13158" extrusionOk="0">
                  <a:moveTo>
                    <a:pt x="2550" y="99"/>
                  </a:moveTo>
                  <a:cubicBezTo>
                    <a:pt x="2606" y="99"/>
                    <a:pt x="2661" y="99"/>
                    <a:pt x="2716" y="101"/>
                  </a:cubicBezTo>
                  <a:cubicBezTo>
                    <a:pt x="5810" y="142"/>
                    <a:pt x="6880" y="1601"/>
                    <a:pt x="7238" y="2463"/>
                  </a:cubicBezTo>
                  <a:cubicBezTo>
                    <a:pt x="7716" y="3600"/>
                    <a:pt x="7212" y="11844"/>
                    <a:pt x="6812" y="12509"/>
                  </a:cubicBezTo>
                  <a:cubicBezTo>
                    <a:pt x="6615" y="12825"/>
                    <a:pt x="6277" y="13033"/>
                    <a:pt x="5218" y="13054"/>
                  </a:cubicBezTo>
                  <a:cubicBezTo>
                    <a:pt x="5265" y="13007"/>
                    <a:pt x="5307" y="12950"/>
                    <a:pt x="5343" y="12893"/>
                  </a:cubicBezTo>
                  <a:cubicBezTo>
                    <a:pt x="5784" y="12156"/>
                    <a:pt x="6267" y="3937"/>
                    <a:pt x="5774" y="2764"/>
                  </a:cubicBezTo>
                  <a:cubicBezTo>
                    <a:pt x="5405" y="1876"/>
                    <a:pt x="4315" y="386"/>
                    <a:pt x="1164" y="339"/>
                  </a:cubicBezTo>
                  <a:lnTo>
                    <a:pt x="1039" y="339"/>
                  </a:lnTo>
                  <a:cubicBezTo>
                    <a:pt x="873" y="339"/>
                    <a:pt x="712" y="339"/>
                    <a:pt x="541" y="350"/>
                  </a:cubicBezTo>
                  <a:cubicBezTo>
                    <a:pt x="1198" y="187"/>
                    <a:pt x="1874" y="99"/>
                    <a:pt x="2550" y="99"/>
                  </a:cubicBezTo>
                  <a:close/>
                  <a:moveTo>
                    <a:pt x="2575" y="1"/>
                  </a:moveTo>
                  <a:cubicBezTo>
                    <a:pt x="1714" y="1"/>
                    <a:pt x="859" y="136"/>
                    <a:pt x="37" y="397"/>
                  </a:cubicBezTo>
                  <a:cubicBezTo>
                    <a:pt x="16" y="402"/>
                    <a:pt x="1" y="428"/>
                    <a:pt x="6" y="454"/>
                  </a:cubicBezTo>
                  <a:cubicBezTo>
                    <a:pt x="10" y="476"/>
                    <a:pt x="31" y="491"/>
                    <a:pt x="50" y="491"/>
                  </a:cubicBezTo>
                  <a:cubicBezTo>
                    <a:pt x="52" y="491"/>
                    <a:pt x="55" y="491"/>
                    <a:pt x="58" y="490"/>
                  </a:cubicBezTo>
                  <a:cubicBezTo>
                    <a:pt x="389" y="453"/>
                    <a:pt x="721" y="432"/>
                    <a:pt x="1052" y="432"/>
                  </a:cubicBezTo>
                  <a:cubicBezTo>
                    <a:pt x="1089" y="432"/>
                    <a:pt x="1126" y="432"/>
                    <a:pt x="1164" y="433"/>
                  </a:cubicBezTo>
                  <a:cubicBezTo>
                    <a:pt x="4258" y="480"/>
                    <a:pt x="5327" y="1938"/>
                    <a:pt x="5686" y="2800"/>
                  </a:cubicBezTo>
                  <a:cubicBezTo>
                    <a:pt x="6163" y="3937"/>
                    <a:pt x="5660" y="12182"/>
                    <a:pt x="5260" y="12841"/>
                  </a:cubicBezTo>
                  <a:cubicBezTo>
                    <a:pt x="5208" y="12929"/>
                    <a:pt x="5140" y="13007"/>
                    <a:pt x="5068" y="13069"/>
                  </a:cubicBezTo>
                  <a:cubicBezTo>
                    <a:pt x="5031" y="13101"/>
                    <a:pt x="5052" y="13158"/>
                    <a:pt x="5099" y="13158"/>
                  </a:cubicBezTo>
                  <a:cubicBezTo>
                    <a:pt x="6153" y="13147"/>
                    <a:pt x="6636" y="12981"/>
                    <a:pt x="6895" y="12555"/>
                  </a:cubicBezTo>
                  <a:cubicBezTo>
                    <a:pt x="7337" y="11823"/>
                    <a:pt x="7819" y="3605"/>
                    <a:pt x="7331" y="2426"/>
                  </a:cubicBezTo>
                  <a:cubicBezTo>
                    <a:pt x="6958" y="1544"/>
                    <a:pt x="5867" y="49"/>
                    <a:pt x="2716" y="2"/>
                  </a:cubicBezTo>
                  <a:cubicBezTo>
                    <a:pt x="2669" y="1"/>
                    <a:pt x="2622" y="1"/>
                    <a:pt x="2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6299525" y="1633975"/>
              <a:ext cx="192650" cy="326475"/>
            </a:xfrm>
            <a:custGeom>
              <a:avLst/>
              <a:gdLst/>
              <a:ahLst/>
              <a:cxnLst/>
              <a:rect l="l" t="t" r="r" b="b"/>
              <a:pathLst>
                <a:path w="7706" h="13059" extrusionOk="0">
                  <a:moveTo>
                    <a:pt x="2524" y="0"/>
                  </a:moveTo>
                  <a:cubicBezTo>
                    <a:pt x="1668" y="0"/>
                    <a:pt x="818" y="135"/>
                    <a:pt x="1" y="396"/>
                  </a:cubicBezTo>
                  <a:cubicBezTo>
                    <a:pt x="332" y="359"/>
                    <a:pt x="668" y="338"/>
                    <a:pt x="1000" y="338"/>
                  </a:cubicBezTo>
                  <a:cubicBezTo>
                    <a:pt x="1037" y="338"/>
                    <a:pt x="1074" y="339"/>
                    <a:pt x="1112" y="339"/>
                  </a:cubicBezTo>
                  <a:cubicBezTo>
                    <a:pt x="3915" y="381"/>
                    <a:pt x="5208" y="1601"/>
                    <a:pt x="5680" y="2733"/>
                  </a:cubicBezTo>
                  <a:cubicBezTo>
                    <a:pt x="6153" y="3869"/>
                    <a:pt x="5680" y="12109"/>
                    <a:pt x="5249" y="12820"/>
                  </a:cubicBezTo>
                  <a:cubicBezTo>
                    <a:pt x="5197" y="12913"/>
                    <a:pt x="5125" y="12991"/>
                    <a:pt x="5047" y="13059"/>
                  </a:cubicBezTo>
                  <a:cubicBezTo>
                    <a:pt x="6158" y="13048"/>
                    <a:pt x="6573" y="12861"/>
                    <a:pt x="6802" y="12482"/>
                  </a:cubicBezTo>
                  <a:cubicBezTo>
                    <a:pt x="7233" y="11766"/>
                    <a:pt x="7705" y="3532"/>
                    <a:pt x="7233" y="2400"/>
                  </a:cubicBezTo>
                  <a:cubicBezTo>
                    <a:pt x="6755" y="1263"/>
                    <a:pt x="5462" y="43"/>
                    <a:pt x="2664" y="2"/>
                  </a:cubicBezTo>
                  <a:cubicBezTo>
                    <a:pt x="2617" y="1"/>
                    <a:pt x="2570" y="0"/>
                    <a:pt x="2524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6153125" y="2247525"/>
              <a:ext cx="69200" cy="171125"/>
            </a:xfrm>
            <a:custGeom>
              <a:avLst/>
              <a:gdLst/>
              <a:ahLst/>
              <a:cxnLst/>
              <a:rect l="l" t="t" r="r" b="b"/>
              <a:pathLst>
                <a:path w="2768" h="6845" extrusionOk="0">
                  <a:moveTo>
                    <a:pt x="0" y="1"/>
                  </a:moveTo>
                  <a:lnTo>
                    <a:pt x="0" y="6335"/>
                  </a:lnTo>
                  <a:cubicBezTo>
                    <a:pt x="0" y="6335"/>
                    <a:pt x="598" y="6845"/>
                    <a:pt x="1418" y="6845"/>
                  </a:cubicBezTo>
                  <a:cubicBezTo>
                    <a:pt x="1828" y="6845"/>
                    <a:pt x="2293" y="6717"/>
                    <a:pt x="2768" y="6335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6153125" y="2247525"/>
              <a:ext cx="69200" cy="187050"/>
            </a:xfrm>
            <a:custGeom>
              <a:avLst/>
              <a:gdLst/>
              <a:ahLst/>
              <a:cxnLst/>
              <a:rect l="l" t="t" r="r" b="b"/>
              <a:pathLst>
                <a:path w="2768" h="7482" extrusionOk="0">
                  <a:moveTo>
                    <a:pt x="2768" y="6335"/>
                  </a:moveTo>
                  <a:lnTo>
                    <a:pt x="2768" y="6335"/>
                  </a:lnTo>
                  <a:cubicBezTo>
                    <a:pt x="1345" y="7482"/>
                    <a:pt x="0" y="6335"/>
                    <a:pt x="0" y="6335"/>
                  </a:cubicBezTo>
                  <a:lnTo>
                    <a:pt x="0" y="1"/>
                  </a:lnTo>
                  <a:lnTo>
                    <a:pt x="276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6151825" y="2246225"/>
              <a:ext cx="71800" cy="173575"/>
            </a:xfrm>
            <a:custGeom>
              <a:avLst/>
              <a:gdLst/>
              <a:ahLst/>
              <a:cxnLst/>
              <a:rect l="l" t="t" r="r" b="b"/>
              <a:pathLst>
                <a:path w="2872" h="6943" extrusionOk="0">
                  <a:moveTo>
                    <a:pt x="2768" y="99"/>
                  </a:moveTo>
                  <a:lnTo>
                    <a:pt x="2768" y="6366"/>
                  </a:lnTo>
                  <a:cubicBezTo>
                    <a:pt x="2307" y="6731"/>
                    <a:pt x="1857" y="6853"/>
                    <a:pt x="1461" y="6853"/>
                  </a:cubicBezTo>
                  <a:cubicBezTo>
                    <a:pt x="742" y="6853"/>
                    <a:pt x="201" y="6450"/>
                    <a:pt x="94" y="6366"/>
                  </a:cubicBez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6387"/>
                  </a:lnTo>
                  <a:cubicBezTo>
                    <a:pt x="0" y="6397"/>
                    <a:pt x="6" y="6413"/>
                    <a:pt x="16" y="6423"/>
                  </a:cubicBezTo>
                  <a:cubicBezTo>
                    <a:pt x="26" y="6433"/>
                    <a:pt x="639" y="6942"/>
                    <a:pt x="1470" y="6942"/>
                  </a:cubicBezTo>
                  <a:cubicBezTo>
                    <a:pt x="1890" y="6942"/>
                    <a:pt x="2368" y="6812"/>
                    <a:pt x="2851" y="6423"/>
                  </a:cubicBezTo>
                  <a:cubicBezTo>
                    <a:pt x="2861" y="6413"/>
                    <a:pt x="2866" y="6402"/>
                    <a:pt x="2871" y="6387"/>
                  </a:cubicBezTo>
                  <a:lnTo>
                    <a:pt x="2871" y="53"/>
                  </a:lnTo>
                  <a:cubicBezTo>
                    <a:pt x="2866" y="27"/>
                    <a:pt x="2846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65"/>
            <p:cNvSpPr/>
            <p:nvPr/>
          </p:nvSpPr>
          <p:spPr>
            <a:xfrm>
              <a:off x="6152725" y="2235600"/>
              <a:ext cx="69075" cy="24675"/>
            </a:xfrm>
            <a:custGeom>
              <a:avLst/>
              <a:gdLst/>
              <a:ahLst/>
              <a:cxnLst/>
              <a:rect l="l" t="t" r="r" b="b"/>
              <a:pathLst>
                <a:path w="2763" h="987" extrusionOk="0">
                  <a:moveTo>
                    <a:pt x="1382" y="0"/>
                  </a:moveTo>
                  <a:cubicBezTo>
                    <a:pt x="619" y="0"/>
                    <a:pt x="1" y="218"/>
                    <a:pt x="1" y="493"/>
                  </a:cubicBezTo>
                  <a:cubicBezTo>
                    <a:pt x="1" y="763"/>
                    <a:pt x="619" y="987"/>
                    <a:pt x="1382" y="987"/>
                  </a:cubicBezTo>
                  <a:cubicBezTo>
                    <a:pt x="2145" y="987"/>
                    <a:pt x="2763" y="763"/>
                    <a:pt x="2763" y="493"/>
                  </a:cubicBezTo>
                  <a:cubicBezTo>
                    <a:pt x="2763" y="218"/>
                    <a:pt x="2145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65"/>
            <p:cNvSpPr/>
            <p:nvPr/>
          </p:nvSpPr>
          <p:spPr>
            <a:xfrm>
              <a:off x="6151575" y="2234300"/>
              <a:ext cx="71400" cy="27150"/>
            </a:xfrm>
            <a:custGeom>
              <a:avLst/>
              <a:gdLst/>
              <a:ahLst/>
              <a:cxnLst/>
              <a:rect l="l" t="t" r="r" b="b"/>
              <a:pathLst>
                <a:path w="2856" h="1086" extrusionOk="0">
                  <a:moveTo>
                    <a:pt x="1428" y="99"/>
                  </a:moveTo>
                  <a:cubicBezTo>
                    <a:pt x="2212" y="99"/>
                    <a:pt x="2762" y="332"/>
                    <a:pt x="2762" y="545"/>
                  </a:cubicBezTo>
                  <a:cubicBezTo>
                    <a:pt x="2762" y="753"/>
                    <a:pt x="2212" y="992"/>
                    <a:pt x="1428" y="992"/>
                  </a:cubicBezTo>
                  <a:cubicBezTo>
                    <a:pt x="644" y="992"/>
                    <a:pt x="99" y="758"/>
                    <a:pt x="99" y="545"/>
                  </a:cubicBezTo>
                  <a:cubicBezTo>
                    <a:pt x="99" y="332"/>
                    <a:pt x="644" y="99"/>
                    <a:pt x="1428" y="99"/>
                  </a:cubicBezTo>
                  <a:close/>
                  <a:moveTo>
                    <a:pt x="1428" y="0"/>
                  </a:moveTo>
                  <a:cubicBezTo>
                    <a:pt x="628" y="0"/>
                    <a:pt x="0" y="239"/>
                    <a:pt x="0" y="545"/>
                  </a:cubicBezTo>
                  <a:cubicBezTo>
                    <a:pt x="0" y="846"/>
                    <a:pt x="628" y="1085"/>
                    <a:pt x="1428" y="1085"/>
                  </a:cubicBezTo>
                  <a:cubicBezTo>
                    <a:pt x="2233" y="1085"/>
                    <a:pt x="2856" y="852"/>
                    <a:pt x="2856" y="545"/>
                  </a:cubicBezTo>
                  <a:cubicBezTo>
                    <a:pt x="2856" y="239"/>
                    <a:pt x="2227" y="0"/>
                    <a:pt x="1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2600;p65"/>
            <p:cNvSpPr/>
            <p:nvPr/>
          </p:nvSpPr>
          <p:spPr>
            <a:xfrm>
              <a:off x="6165325" y="2232600"/>
              <a:ext cx="44025" cy="23250"/>
            </a:xfrm>
            <a:custGeom>
              <a:avLst/>
              <a:gdLst/>
              <a:ahLst/>
              <a:cxnLst/>
              <a:rect l="l" t="t" r="r" b="b"/>
              <a:pathLst>
                <a:path w="1761" h="930" extrusionOk="0">
                  <a:moveTo>
                    <a:pt x="878" y="1"/>
                  </a:moveTo>
                  <a:cubicBezTo>
                    <a:pt x="395" y="1"/>
                    <a:pt x="0" y="146"/>
                    <a:pt x="0" y="317"/>
                  </a:cubicBezTo>
                  <a:lnTo>
                    <a:pt x="0" y="613"/>
                  </a:lnTo>
                  <a:cubicBezTo>
                    <a:pt x="0" y="785"/>
                    <a:pt x="395" y="930"/>
                    <a:pt x="878" y="930"/>
                  </a:cubicBezTo>
                  <a:cubicBezTo>
                    <a:pt x="1366" y="930"/>
                    <a:pt x="1760" y="785"/>
                    <a:pt x="1760" y="613"/>
                  </a:cubicBezTo>
                  <a:lnTo>
                    <a:pt x="1760" y="317"/>
                  </a:lnTo>
                  <a:cubicBezTo>
                    <a:pt x="1760" y="146"/>
                    <a:pt x="1366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6164025" y="2231425"/>
              <a:ext cx="46500" cy="25600"/>
            </a:xfrm>
            <a:custGeom>
              <a:avLst/>
              <a:gdLst/>
              <a:ahLst/>
              <a:cxnLst/>
              <a:rect l="l" t="t" r="r" b="b"/>
              <a:pathLst>
                <a:path w="1860" h="1024" extrusionOk="0">
                  <a:moveTo>
                    <a:pt x="930" y="100"/>
                  </a:moveTo>
                  <a:cubicBezTo>
                    <a:pt x="1407" y="100"/>
                    <a:pt x="1766" y="240"/>
                    <a:pt x="1766" y="364"/>
                  </a:cubicBezTo>
                  <a:lnTo>
                    <a:pt x="1766" y="660"/>
                  </a:lnTo>
                  <a:cubicBezTo>
                    <a:pt x="1766" y="785"/>
                    <a:pt x="1407" y="925"/>
                    <a:pt x="930" y="925"/>
                  </a:cubicBezTo>
                  <a:cubicBezTo>
                    <a:pt x="452" y="925"/>
                    <a:pt x="99" y="785"/>
                    <a:pt x="99" y="660"/>
                  </a:cubicBezTo>
                  <a:lnTo>
                    <a:pt x="99" y="364"/>
                  </a:lnTo>
                  <a:cubicBezTo>
                    <a:pt x="99" y="240"/>
                    <a:pt x="452" y="100"/>
                    <a:pt x="930" y="100"/>
                  </a:cubicBezTo>
                  <a:close/>
                  <a:moveTo>
                    <a:pt x="930" y="1"/>
                  </a:moveTo>
                  <a:cubicBezTo>
                    <a:pt x="478" y="1"/>
                    <a:pt x="0" y="131"/>
                    <a:pt x="0" y="364"/>
                  </a:cubicBezTo>
                  <a:lnTo>
                    <a:pt x="0" y="660"/>
                  </a:lnTo>
                  <a:cubicBezTo>
                    <a:pt x="0" y="894"/>
                    <a:pt x="478" y="1024"/>
                    <a:pt x="930" y="1024"/>
                  </a:cubicBezTo>
                  <a:cubicBezTo>
                    <a:pt x="1381" y="1024"/>
                    <a:pt x="1859" y="894"/>
                    <a:pt x="1859" y="660"/>
                  </a:cubicBezTo>
                  <a:lnTo>
                    <a:pt x="1859" y="364"/>
                  </a:lnTo>
                  <a:cubicBezTo>
                    <a:pt x="1859" y="131"/>
                    <a:pt x="1381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6165325" y="2232600"/>
              <a:ext cx="44025" cy="15875"/>
            </a:xfrm>
            <a:custGeom>
              <a:avLst/>
              <a:gdLst/>
              <a:ahLst/>
              <a:cxnLst/>
              <a:rect l="l" t="t" r="r" b="b"/>
              <a:pathLst>
                <a:path w="1761" h="635" extrusionOk="0">
                  <a:moveTo>
                    <a:pt x="878" y="1"/>
                  </a:moveTo>
                  <a:cubicBezTo>
                    <a:pt x="395" y="1"/>
                    <a:pt x="0" y="146"/>
                    <a:pt x="0" y="317"/>
                  </a:cubicBezTo>
                  <a:cubicBezTo>
                    <a:pt x="0" y="494"/>
                    <a:pt x="395" y="634"/>
                    <a:pt x="878" y="634"/>
                  </a:cubicBezTo>
                  <a:cubicBezTo>
                    <a:pt x="1366" y="634"/>
                    <a:pt x="1760" y="494"/>
                    <a:pt x="1760" y="317"/>
                  </a:cubicBezTo>
                  <a:cubicBezTo>
                    <a:pt x="1760" y="146"/>
                    <a:pt x="1366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2603;p65"/>
            <p:cNvSpPr/>
            <p:nvPr/>
          </p:nvSpPr>
          <p:spPr>
            <a:xfrm>
              <a:off x="6164025" y="2231425"/>
              <a:ext cx="46500" cy="18200"/>
            </a:xfrm>
            <a:custGeom>
              <a:avLst/>
              <a:gdLst/>
              <a:ahLst/>
              <a:cxnLst/>
              <a:rect l="l" t="t" r="r" b="b"/>
              <a:pathLst>
                <a:path w="1860" h="728" extrusionOk="0">
                  <a:moveTo>
                    <a:pt x="930" y="100"/>
                  </a:moveTo>
                  <a:cubicBezTo>
                    <a:pt x="1407" y="100"/>
                    <a:pt x="1766" y="240"/>
                    <a:pt x="1766" y="364"/>
                  </a:cubicBezTo>
                  <a:cubicBezTo>
                    <a:pt x="1766" y="489"/>
                    <a:pt x="1407" y="634"/>
                    <a:pt x="930" y="634"/>
                  </a:cubicBezTo>
                  <a:cubicBezTo>
                    <a:pt x="452" y="634"/>
                    <a:pt x="99" y="489"/>
                    <a:pt x="99" y="364"/>
                  </a:cubicBezTo>
                  <a:cubicBezTo>
                    <a:pt x="99" y="240"/>
                    <a:pt x="452" y="100"/>
                    <a:pt x="930" y="100"/>
                  </a:cubicBezTo>
                  <a:close/>
                  <a:moveTo>
                    <a:pt x="930" y="1"/>
                  </a:moveTo>
                  <a:cubicBezTo>
                    <a:pt x="478" y="1"/>
                    <a:pt x="0" y="131"/>
                    <a:pt x="0" y="364"/>
                  </a:cubicBezTo>
                  <a:cubicBezTo>
                    <a:pt x="0" y="598"/>
                    <a:pt x="478" y="728"/>
                    <a:pt x="930" y="728"/>
                  </a:cubicBezTo>
                  <a:cubicBezTo>
                    <a:pt x="1381" y="728"/>
                    <a:pt x="1859" y="598"/>
                    <a:pt x="1859" y="364"/>
                  </a:cubicBezTo>
                  <a:cubicBezTo>
                    <a:pt x="1859" y="131"/>
                    <a:pt x="1381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65"/>
            <p:cNvSpPr/>
            <p:nvPr/>
          </p:nvSpPr>
          <p:spPr>
            <a:xfrm>
              <a:off x="6176475" y="2160450"/>
              <a:ext cx="23650" cy="83800"/>
            </a:xfrm>
            <a:custGeom>
              <a:avLst/>
              <a:gdLst/>
              <a:ahLst/>
              <a:cxnLst/>
              <a:rect l="l" t="t" r="r" b="b"/>
              <a:pathLst>
                <a:path w="946" h="3352" extrusionOk="0">
                  <a:moveTo>
                    <a:pt x="1" y="0"/>
                  </a:moveTo>
                  <a:lnTo>
                    <a:pt x="1" y="3276"/>
                  </a:lnTo>
                  <a:lnTo>
                    <a:pt x="58" y="3297"/>
                  </a:lnTo>
                  <a:cubicBezTo>
                    <a:pt x="192" y="3333"/>
                    <a:pt x="331" y="3351"/>
                    <a:pt x="470" y="3351"/>
                  </a:cubicBezTo>
                  <a:cubicBezTo>
                    <a:pt x="631" y="3351"/>
                    <a:pt x="792" y="3326"/>
                    <a:pt x="946" y="3276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6176475" y="2160450"/>
              <a:ext cx="23650" cy="84375"/>
            </a:xfrm>
            <a:custGeom>
              <a:avLst/>
              <a:gdLst/>
              <a:ahLst/>
              <a:cxnLst/>
              <a:rect l="l" t="t" r="r" b="b"/>
              <a:pathLst>
                <a:path w="946" h="3375" extrusionOk="0">
                  <a:moveTo>
                    <a:pt x="946" y="3276"/>
                  </a:moveTo>
                  <a:lnTo>
                    <a:pt x="946" y="3276"/>
                  </a:lnTo>
                  <a:cubicBezTo>
                    <a:pt x="660" y="3370"/>
                    <a:pt x="349" y="3375"/>
                    <a:pt x="58" y="3297"/>
                  </a:cubicBezTo>
                  <a:lnTo>
                    <a:pt x="1" y="3276"/>
                  </a:lnTo>
                  <a:lnTo>
                    <a:pt x="1" y="0"/>
                  </a:lnTo>
                  <a:lnTo>
                    <a:pt x="94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6175175" y="2159275"/>
              <a:ext cx="26250" cy="86200"/>
            </a:xfrm>
            <a:custGeom>
              <a:avLst/>
              <a:gdLst/>
              <a:ahLst/>
              <a:cxnLst/>
              <a:rect l="l" t="t" r="r" b="b"/>
              <a:pathLst>
                <a:path w="1050" h="3448" extrusionOk="0">
                  <a:moveTo>
                    <a:pt x="951" y="94"/>
                  </a:moveTo>
                  <a:lnTo>
                    <a:pt x="951" y="3287"/>
                  </a:lnTo>
                  <a:cubicBezTo>
                    <a:pt x="812" y="3330"/>
                    <a:pt x="668" y="3350"/>
                    <a:pt x="524" y="3350"/>
                  </a:cubicBezTo>
                  <a:cubicBezTo>
                    <a:pt x="390" y="3350"/>
                    <a:pt x="256" y="3332"/>
                    <a:pt x="126" y="3297"/>
                  </a:cubicBezTo>
                  <a:lnTo>
                    <a:pt x="100" y="3287"/>
                  </a:lnTo>
                  <a:lnTo>
                    <a:pt x="100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323"/>
                  </a:lnTo>
                  <a:cubicBezTo>
                    <a:pt x="1" y="3349"/>
                    <a:pt x="17" y="3365"/>
                    <a:pt x="37" y="3370"/>
                  </a:cubicBezTo>
                  <a:lnTo>
                    <a:pt x="94" y="3391"/>
                  </a:lnTo>
                  <a:cubicBezTo>
                    <a:pt x="235" y="3427"/>
                    <a:pt x="380" y="3448"/>
                    <a:pt x="525" y="3448"/>
                  </a:cubicBezTo>
                  <a:cubicBezTo>
                    <a:pt x="691" y="3448"/>
                    <a:pt x="858" y="3422"/>
                    <a:pt x="1013" y="3370"/>
                  </a:cubicBezTo>
                  <a:cubicBezTo>
                    <a:pt x="1034" y="3365"/>
                    <a:pt x="1050" y="3344"/>
                    <a:pt x="1050" y="3323"/>
                  </a:cubicBezTo>
                  <a:lnTo>
                    <a:pt x="1050" y="47"/>
                  </a:lnTo>
                  <a:cubicBezTo>
                    <a:pt x="1050" y="21"/>
                    <a:pt x="1024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5921050" y="2010500"/>
              <a:ext cx="511800" cy="171350"/>
            </a:xfrm>
            <a:custGeom>
              <a:avLst/>
              <a:gdLst/>
              <a:ahLst/>
              <a:cxnLst/>
              <a:rect l="l" t="t" r="r" b="b"/>
              <a:pathLst>
                <a:path w="20472" h="6854" extrusionOk="0">
                  <a:moveTo>
                    <a:pt x="6481" y="0"/>
                  </a:moveTo>
                  <a:cubicBezTo>
                    <a:pt x="3821" y="0"/>
                    <a:pt x="238" y="594"/>
                    <a:pt x="1" y="3138"/>
                  </a:cubicBezTo>
                  <a:cubicBezTo>
                    <a:pt x="1" y="3138"/>
                    <a:pt x="520" y="5199"/>
                    <a:pt x="4227" y="6081"/>
                  </a:cubicBezTo>
                  <a:cubicBezTo>
                    <a:pt x="6526" y="6629"/>
                    <a:pt x="8447" y="6853"/>
                    <a:pt x="9974" y="6853"/>
                  </a:cubicBezTo>
                  <a:cubicBezTo>
                    <a:pt x="10905" y="6853"/>
                    <a:pt x="11690" y="6770"/>
                    <a:pt x="12326" y="6626"/>
                  </a:cubicBezTo>
                  <a:cubicBezTo>
                    <a:pt x="14003" y="6253"/>
                    <a:pt x="19739" y="4316"/>
                    <a:pt x="19781" y="4067"/>
                  </a:cubicBezTo>
                  <a:cubicBezTo>
                    <a:pt x="19828" y="3812"/>
                    <a:pt x="20471" y="2006"/>
                    <a:pt x="16510" y="1419"/>
                  </a:cubicBezTo>
                  <a:cubicBezTo>
                    <a:pt x="12544" y="827"/>
                    <a:pt x="10124" y="329"/>
                    <a:pt x="8448" y="116"/>
                  </a:cubicBezTo>
                  <a:cubicBezTo>
                    <a:pt x="7937" y="50"/>
                    <a:pt x="7247" y="0"/>
                    <a:pt x="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5921050" y="2006000"/>
              <a:ext cx="511800" cy="179650"/>
            </a:xfrm>
            <a:custGeom>
              <a:avLst/>
              <a:gdLst/>
              <a:ahLst/>
              <a:cxnLst/>
              <a:rect l="l" t="t" r="r" b="b"/>
              <a:pathLst>
                <a:path w="20472" h="7186" extrusionOk="0">
                  <a:moveTo>
                    <a:pt x="1" y="3318"/>
                  </a:moveTo>
                  <a:cubicBezTo>
                    <a:pt x="1" y="3318"/>
                    <a:pt x="520" y="5379"/>
                    <a:pt x="4227" y="6261"/>
                  </a:cubicBezTo>
                  <a:cubicBezTo>
                    <a:pt x="7928" y="7144"/>
                    <a:pt x="10649" y="7185"/>
                    <a:pt x="12326" y="6806"/>
                  </a:cubicBezTo>
                  <a:cubicBezTo>
                    <a:pt x="14003" y="6433"/>
                    <a:pt x="19739" y="4496"/>
                    <a:pt x="19781" y="4247"/>
                  </a:cubicBezTo>
                  <a:cubicBezTo>
                    <a:pt x="19828" y="3992"/>
                    <a:pt x="20471" y="2186"/>
                    <a:pt x="16510" y="1599"/>
                  </a:cubicBezTo>
                  <a:cubicBezTo>
                    <a:pt x="12544" y="1007"/>
                    <a:pt x="10124" y="509"/>
                    <a:pt x="8448" y="296"/>
                  </a:cubicBezTo>
                  <a:cubicBezTo>
                    <a:pt x="6163" y="0"/>
                    <a:pt x="307" y="42"/>
                    <a:pt x="1" y="33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2609;p65"/>
            <p:cNvSpPr/>
            <p:nvPr/>
          </p:nvSpPr>
          <p:spPr>
            <a:xfrm>
              <a:off x="5919875" y="2009175"/>
              <a:ext cx="500125" cy="173900"/>
            </a:xfrm>
            <a:custGeom>
              <a:avLst/>
              <a:gdLst/>
              <a:ahLst/>
              <a:cxnLst/>
              <a:rect l="l" t="t" r="r" b="b"/>
              <a:pathLst>
                <a:path w="20005" h="6956" extrusionOk="0">
                  <a:moveTo>
                    <a:pt x="6557" y="102"/>
                  </a:moveTo>
                  <a:cubicBezTo>
                    <a:pt x="7272" y="102"/>
                    <a:pt x="7939" y="146"/>
                    <a:pt x="8489" y="216"/>
                  </a:cubicBezTo>
                  <a:cubicBezTo>
                    <a:pt x="9273" y="314"/>
                    <a:pt x="10218" y="475"/>
                    <a:pt x="11412" y="683"/>
                  </a:cubicBezTo>
                  <a:cubicBezTo>
                    <a:pt x="12762" y="917"/>
                    <a:pt x="14439" y="1202"/>
                    <a:pt x="16552" y="1514"/>
                  </a:cubicBezTo>
                  <a:cubicBezTo>
                    <a:pt x="18125" y="1752"/>
                    <a:pt x="19153" y="2199"/>
                    <a:pt x="19600" y="2858"/>
                  </a:cubicBezTo>
                  <a:cubicBezTo>
                    <a:pt x="19838" y="3206"/>
                    <a:pt x="19906" y="3642"/>
                    <a:pt x="19797" y="4052"/>
                  </a:cubicBezTo>
                  <a:cubicBezTo>
                    <a:pt x="19792" y="4073"/>
                    <a:pt x="19786" y="4089"/>
                    <a:pt x="19786" y="4104"/>
                  </a:cubicBezTo>
                  <a:cubicBezTo>
                    <a:pt x="19584" y="4374"/>
                    <a:pt x="14133" y="6238"/>
                    <a:pt x="12362" y="6633"/>
                  </a:cubicBezTo>
                  <a:cubicBezTo>
                    <a:pt x="11694" y="6783"/>
                    <a:pt x="10909" y="6857"/>
                    <a:pt x="10031" y="6857"/>
                  </a:cubicBezTo>
                  <a:cubicBezTo>
                    <a:pt x="8392" y="6857"/>
                    <a:pt x="6427" y="6598"/>
                    <a:pt x="4284" y="6087"/>
                  </a:cubicBezTo>
                  <a:cubicBezTo>
                    <a:pt x="764" y="5252"/>
                    <a:pt x="141" y="3325"/>
                    <a:pt x="100" y="3191"/>
                  </a:cubicBezTo>
                  <a:cubicBezTo>
                    <a:pt x="167" y="2490"/>
                    <a:pt x="499" y="1898"/>
                    <a:pt x="1086" y="1425"/>
                  </a:cubicBezTo>
                  <a:cubicBezTo>
                    <a:pt x="2334" y="424"/>
                    <a:pt x="4620" y="102"/>
                    <a:pt x="6557" y="102"/>
                  </a:cubicBezTo>
                  <a:close/>
                  <a:moveTo>
                    <a:pt x="6518" y="0"/>
                  </a:moveTo>
                  <a:cubicBezTo>
                    <a:pt x="4655" y="0"/>
                    <a:pt x="2346" y="293"/>
                    <a:pt x="1024" y="1347"/>
                  </a:cubicBezTo>
                  <a:cubicBezTo>
                    <a:pt x="411" y="1841"/>
                    <a:pt x="63" y="2458"/>
                    <a:pt x="1" y="3191"/>
                  </a:cubicBezTo>
                  <a:cubicBezTo>
                    <a:pt x="1" y="3196"/>
                    <a:pt x="1" y="3201"/>
                    <a:pt x="1" y="3206"/>
                  </a:cubicBezTo>
                  <a:cubicBezTo>
                    <a:pt x="6" y="3227"/>
                    <a:pt x="567" y="5304"/>
                    <a:pt x="4258" y="6181"/>
                  </a:cubicBezTo>
                  <a:cubicBezTo>
                    <a:pt x="6413" y="6695"/>
                    <a:pt x="8385" y="6954"/>
                    <a:pt x="10036" y="6954"/>
                  </a:cubicBezTo>
                  <a:cubicBezTo>
                    <a:pt x="10083" y="6955"/>
                    <a:pt x="10129" y="6955"/>
                    <a:pt x="10175" y="6955"/>
                  </a:cubicBezTo>
                  <a:cubicBezTo>
                    <a:pt x="10913" y="6955"/>
                    <a:pt x="11655" y="6878"/>
                    <a:pt x="12378" y="6726"/>
                  </a:cubicBezTo>
                  <a:cubicBezTo>
                    <a:pt x="13286" y="6524"/>
                    <a:pt x="15213" y="5911"/>
                    <a:pt x="16729" y="5397"/>
                  </a:cubicBezTo>
                  <a:cubicBezTo>
                    <a:pt x="17601" y="5101"/>
                    <a:pt x="18348" y="4831"/>
                    <a:pt x="18899" y="4613"/>
                  </a:cubicBezTo>
                  <a:cubicBezTo>
                    <a:pt x="19854" y="4239"/>
                    <a:pt x="19864" y="4167"/>
                    <a:pt x="19875" y="4125"/>
                  </a:cubicBezTo>
                  <a:cubicBezTo>
                    <a:pt x="19875" y="4109"/>
                    <a:pt x="19880" y="4094"/>
                    <a:pt x="19885" y="4073"/>
                  </a:cubicBezTo>
                  <a:cubicBezTo>
                    <a:pt x="20004" y="3637"/>
                    <a:pt x="19927" y="3175"/>
                    <a:pt x="19672" y="2801"/>
                  </a:cubicBezTo>
                  <a:cubicBezTo>
                    <a:pt x="19210" y="2121"/>
                    <a:pt x="18161" y="1659"/>
                    <a:pt x="16557" y="1420"/>
                  </a:cubicBezTo>
                  <a:cubicBezTo>
                    <a:pt x="14449" y="1103"/>
                    <a:pt x="12772" y="818"/>
                    <a:pt x="11423" y="584"/>
                  </a:cubicBezTo>
                  <a:cubicBezTo>
                    <a:pt x="10229" y="382"/>
                    <a:pt x="9289" y="216"/>
                    <a:pt x="8500" y="117"/>
                  </a:cubicBezTo>
                  <a:cubicBezTo>
                    <a:pt x="7982" y="50"/>
                    <a:pt x="7288" y="0"/>
                    <a:pt x="6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2610;p65"/>
            <p:cNvSpPr/>
            <p:nvPr/>
          </p:nvSpPr>
          <p:spPr>
            <a:xfrm>
              <a:off x="5925200" y="2061550"/>
              <a:ext cx="500500" cy="120425"/>
            </a:xfrm>
            <a:custGeom>
              <a:avLst/>
              <a:gdLst/>
              <a:ahLst/>
              <a:cxnLst/>
              <a:rect l="l" t="t" r="r" b="b"/>
              <a:pathLst>
                <a:path w="20020" h="4817" extrusionOk="0">
                  <a:moveTo>
                    <a:pt x="18530" y="0"/>
                  </a:moveTo>
                  <a:lnTo>
                    <a:pt x="18530" y="0"/>
                  </a:lnTo>
                  <a:cubicBezTo>
                    <a:pt x="18577" y="254"/>
                    <a:pt x="18566" y="514"/>
                    <a:pt x="18499" y="763"/>
                  </a:cubicBezTo>
                  <a:cubicBezTo>
                    <a:pt x="18452" y="1012"/>
                    <a:pt x="12720" y="2949"/>
                    <a:pt x="11043" y="3328"/>
                  </a:cubicBezTo>
                  <a:cubicBezTo>
                    <a:pt x="10409" y="3469"/>
                    <a:pt x="9628" y="3551"/>
                    <a:pt x="8702" y="3551"/>
                  </a:cubicBezTo>
                  <a:cubicBezTo>
                    <a:pt x="7172" y="3551"/>
                    <a:pt x="5248" y="3327"/>
                    <a:pt x="2939" y="2778"/>
                  </a:cubicBezTo>
                  <a:cubicBezTo>
                    <a:pt x="1569" y="2456"/>
                    <a:pt x="634" y="1963"/>
                    <a:pt x="1" y="1480"/>
                  </a:cubicBezTo>
                  <a:lnTo>
                    <a:pt x="1" y="1480"/>
                  </a:lnTo>
                  <a:cubicBezTo>
                    <a:pt x="343" y="2118"/>
                    <a:pt x="1345" y="3395"/>
                    <a:pt x="4061" y="4044"/>
                  </a:cubicBezTo>
                  <a:cubicBezTo>
                    <a:pt x="6363" y="4593"/>
                    <a:pt x="8283" y="4816"/>
                    <a:pt x="9809" y="4816"/>
                  </a:cubicBezTo>
                  <a:cubicBezTo>
                    <a:pt x="10740" y="4816"/>
                    <a:pt x="11524" y="4733"/>
                    <a:pt x="12160" y="4590"/>
                  </a:cubicBezTo>
                  <a:cubicBezTo>
                    <a:pt x="13837" y="4211"/>
                    <a:pt x="19573" y="2279"/>
                    <a:pt x="19615" y="2025"/>
                  </a:cubicBezTo>
                  <a:cubicBezTo>
                    <a:pt x="19651" y="1833"/>
                    <a:pt x="20020" y="768"/>
                    <a:pt x="18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5923275" y="2060225"/>
              <a:ext cx="498675" cy="122850"/>
            </a:xfrm>
            <a:custGeom>
              <a:avLst/>
              <a:gdLst/>
              <a:ahLst/>
              <a:cxnLst/>
              <a:rect l="l" t="t" r="r" b="b"/>
              <a:pathLst>
                <a:path w="19947" h="4914" extrusionOk="0">
                  <a:moveTo>
                    <a:pt x="18674" y="141"/>
                  </a:moveTo>
                  <a:cubicBezTo>
                    <a:pt x="19926" y="832"/>
                    <a:pt x="19723" y="1714"/>
                    <a:pt x="19661" y="2010"/>
                  </a:cubicBezTo>
                  <a:cubicBezTo>
                    <a:pt x="19656" y="2031"/>
                    <a:pt x="19650" y="2047"/>
                    <a:pt x="19650" y="2062"/>
                  </a:cubicBezTo>
                  <a:cubicBezTo>
                    <a:pt x="19448" y="2337"/>
                    <a:pt x="13997" y="4196"/>
                    <a:pt x="12226" y="4591"/>
                  </a:cubicBezTo>
                  <a:cubicBezTo>
                    <a:pt x="11558" y="4743"/>
                    <a:pt x="10774" y="4818"/>
                    <a:pt x="9896" y="4818"/>
                  </a:cubicBezTo>
                  <a:cubicBezTo>
                    <a:pt x="8257" y="4818"/>
                    <a:pt x="6292" y="4556"/>
                    <a:pt x="4148" y="4045"/>
                  </a:cubicBezTo>
                  <a:cubicBezTo>
                    <a:pt x="1734" y="3469"/>
                    <a:pt x="685" y="2410"/>
                    <a:pt x="239" y="1709"/>
                  </a:cubicBezTo>
                  <a:lnTo>
                    <a:pt x="239" y="1709"/>
                  </a:lnTo>
                  <a:cubicBezTo>
                    <a:pt x="971" y="2223"/>
                    <a:pt x="1905" y="2618"/>
                    <a:pt x="3006" y="2877"/>
                  </a:cubicBezTo>
                  <a:cubicBezTo>
                    <a:pt x="5160" y="3388"/>
                    <a:pt x="7135" y="3650"/>
                    <a:pt x="8784" y="3650"/>
                  </a:cubicBezTo>
                  <a:cubicBezTo>
                    <a:pt x="9668" y="3650"/>
                    <a:pt x="10457" y="3575"/>
                    <a:pt x="11131" y="3422"/>
                  </a:cubicBezTo>
                  <a:cubicBezTo>
                    <a:pt x="12039" y="3220"/>
                    <a:pt x="13966" y="2607"/>
                    <a:pt x="15482" y="2093"/>
                  </a:cubicBezTo>
                  <a:cubicBezTo>
                    <a:pt x="16349" y="1797"/>
                    <a:pt x="17096" y="1528"/>
                    <a:pt x="17646" y="1315"/>
                  </a:cubicBezTo>
                  <a:cubicBezTo>
                    <a:pt x="18602" y="941"/>
                    <a:pt x="18617" y="863"/>
                    <a:pt x="18622" y="821"/>
                  </a:cubicBezTo>
                  <a:cubicBezTo>
                    <a:pt x="18622" y="811"/>
                    <a:pt x="18628" y="790"/>
                    <a:pt x="18633" y="770"/>
                  </a:cubicBezTo>
                  <a:cubicBezTo>
                    <a:pt x="18685" y="567"/>
                    <a:pt x="18700" y="354"/>
                    <a:pt x="18674" y="141"/>
                  </a:cubicBezTo>
                  <a:close/>
                  <a:moveTo>
                    <a:pt x="18608" y="1"/>
                  </a:moveTo>
                  <a:cubicBezTo>
                    <a:pt x="18597" y="1"/>
                    <a:pt x="18585" y="5"/>
                    <a:pt x="18576" y="12"/>
                  </a:cubicBezTo>
                  <a:cubicBezTo>
                    <a:pt x="18560" y="22"/>
                    <a:pt x="18555" y="43"/>
                    <a:pt x="18560" y="58"/>
                  </a:cubicBezTo>
                  <a:cubicBezTo>
                    <a:pt x="18602" y="287"/>
                    <a:pt x="18591" y="520"/>
                    <a:pt x="18534" y="744"/>
                  </a:cubicBezTo>
                  <a:cubicBezTo>
                    <a:pt x="18529" y="764"/>
                    <a:pt x="18524" y="785"/>
                    <a:pt x="18524" y="795"/>
                  </a:cubicBezTo>
                  <a:cubicBezTo>
                    <a:pt x="18327" y="1071"/>
                    <a:pt x="12870" y="2929"/>
                    <a:pt x="11105" y="3329"/>
                  </a:cubicBezTo>
                  <a:cubicBezTo>
                    <a:pt x="10435" y="3479"/>
                    <a:pt x="9650" y="3554"/>
                    <a:pt x="8771" y="3554"/>
                  </a:cubicBezTo>
                  <a:cubicBezTo>
                    <a:pt x="7133" y="3554"/>
                    <a:pt x="5170" y="3294"/>
                    <a:pt x="3027" y="2784"/>
                  </a:cubicBezTo>
                  <a:cubicBezTo>
                    <a:pt x="1838" y="2498"/>
                    <a:pt x="851" y="2062"/>
                    <a:pt x="104" y="1491"/>
                  </a:cubicBezTo>
                  <a:cubicBezTo>
                    <a:pt x="93" y="1478"/>
                    <a:pt x="80" y="1472"/>
                    <a:pt x="68" y="1472"/>
                  </a:cubicBezTo>
                  <a:cubicBezTo>
                    <a:pt x="33" y="1472"/>
                    <a:pt x="0" y="1519"/>
                    <a:pt x="31" y="1553"/>
                  </a:cubicBezTo>
                  <a:cubicBezTo>
                    <a:pt x="400" y="2244"/>
                    <a:pt x="1428" y="3500"/>
                    <a:pt x="4122" y="4139"/>
                  </a:cubicBezTo>
                  <a:cubicBezTo>
                    <a:pt x="6277" y="4653"/>
                    <a:pt x="8249" y="4912"/>
                    <a:pt x="9900" y="4912"/>
                  </a:cubicBezTo>
                  <a:cubicBezTo>
                    <a:pt x="9947" y="4913"/>
                    <a:pt x="9993" y="4913"/>
                    <a:pt x="10040" y="4913"/>
                  </a:cubicBezTo>
                  <a:cubicBezTo>
                    <a:pt x="10782" y="4913"/>
                    <a:pt x="11519" y="4836"/>
                    <a:pt x="12247" y="4684"/>
                  </a:cubicBezTo>
                  <a:cubicBezTo>
                    <a:pt x="13156" y="4476"/>
                    <a:pt x="15082" y="3869"/>
                    <a:pt x="16593" y="3350"/>
                  </a:cubicBezTo>
                  <a:cubicBezTo>
                    <a:pt x="17465" y="3054"/>
                    <a:pt x="18212" y="2784"/>
                    <a:pt x="18763" y="2571"/>
                  </a:cubicBezTo>
                  <a:cubicBezTo>
                    <a:pt x="19718" y="2197"/>
                    <a:pt x="19733" y="2125"/>
                    <a:pt x="19739" y="2078"/>
                  </a:cubicBezTo>
                  <a:cubicBezTo>
                    <a:pt x="19744" y="2067"/>
                    <a:pt x="19744" y="2047"/>
                    <a:pt x="19749" y="2026"/>
                  </a:cubicBezTo>
                  <a:cubicBezTo>
                    <a:pt x="19946" y="1169"/>
                    <a:pt x="19567" y="489"/>
                    <a:pt x="18628" y="6"/>
                  </a:cubicBezTo>
                  <a:cubicBezTo>
                    <a:pt x="18622" y="2"/>
                    <a:pt x="18615" y="1"/>
                    <a:pt x="18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5925200" y="2061550"/>
              <a:ext cx="500500" cy="120425"/>
            </a:xfrm>
            <a:custGeom>
              <a:avLst/>
              <a:gdLst/>
              <a:ahLst/>
              <a:cxnLst/>
              <a:rect l="l" t="t" r="r" b="b"/>
              <a:pathLst>
                <a:path w="20020" h="4817" extrusionOk="0">
                  <a:moveTo>
                    <a:pt x="18530" y="0"/>
                  </a:moveTo>
                  <a:lnTo>
                    <a:pt x="18530" y="0"/>
                  </a:lnTo>
                  <a:cubicBezTo>
                    <a:pt x="18577" y="254"/>
                    <a:pt x="18566" y="514"/>
                    <a:pt x="18499" y="763"/>
                  </a:cubicBezTo>
                  <a:cubicBezTo>
                    <a:pt x="18452" y="1012"/>
                    <a:pt x="12720" y="2949"/>
                    <a:pt x="11043" y="3328"/>
                  </a:cubicBezTo>
                  <a:cubicBezTo>
                    <a:pt x="10409" y="3469"/>
                    <a:pt x="9628" y="3551"/>
                    <a:pt x="8702" y="3551"/>
                  </a:cubicBezTo>
                  <a:cubicBezTo>
                    <a:pt x="7172" y="3551"/>
                    <a:pt x="5248" y="3327"/>
                    <a:pt x="2939" y="2778"/>
                  </a:cubicBezTo>
                  <a:cubicBezTo>
                    <a:pt x="1569" y="2456"/>
                    <a:pt x="634" y="1963"/>
                    <a:pt x="1" y="1480"/>
                  </a:cubicBezTo>
                  <a:lnTo>
                    <a:pt x="1" y="1480"/>
                  </a:lnTo>
                  <a:cubicBezTo>
                    <a:pt x="343" y="2118"/>
                    <a:pt x="1345" y="3395"/>
                    <a:pt x="4061" y="4044"/>
                  </a:cubicBezTo>
                  <a:cubicBezTo>
                    <a:pt x="6363" y="4593"/>
                    <a:pt x="8283" y="4816"/>
                    <a:pt x="9809" y="4816"/>
                  </a:cubicBezTo>
                  <a:cubicBezTo>
                    <a:pt x="10740" y="4816"/>
                    <a:pt x="11524" y="4733"/>
                    <a:pt x="12160" y="4590"/>
                  </a:cubicBezTo>
                  <a:cubicBezTo>
                    <a:pt x="13837" y="4211"/>
                    <a:pt x="19573" y="2279"/>
                    <a:pt x="19615" y="2025"/>
                  </a:cubicBezTo>
                  <a:cubicBezTo>
                    <a:pt x="19651" y="1833"/>
                    <a:pt x="20020" y="768"/>
                    <a:pt x="1853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6104325" y="1842425"/>
              <a:ext cx="349550" cy="256150"/>
            </a:xfrm>
            <a:custGeom>
              <a:avLst/>
              <a:gdLst/>
              <a:ahLst/>
              <a:cxnLst/>
              <a:rect l="l" t="t" r="r" b="b"/>
              <a:pathLst>
                <a:path w="13982" h="10246" extrusionOk="0">
                  <a:moveTo>
                    <a:pt x="4112" y="1"/>
                  </a:moveTo>
                  <a:cubicBezTo>
                    <a:pt x="3163" y="1"/>
                    <a:pt x="2358" y="125"/>
                    <a:pt x="1838" y="438"/>
                  </a:cubicBezTo>
                  <a:cubicBezTo>
                    <a:pt x="1838" y="438"/>
                    <a:pt x="1746" y="251"/>
                    <a:pt x="1641" y="251"/>
                  </a:cubicBezTo>
                  <a:cubicBezTo>
                    <a:pt x="1589" y="251"/>
                    <a:pt x="1534" y="297"/>
                    <a:pt x="1485" y="438"/>
                  </a:cubicBezTo>
                  <a:cubicBezTo>
                    <a:pt x="1397" y="692"/>
                    <a:pt x="1402" y="972"/>
                    <a:pt x="1501" y="1227"/>
                  </a:cubicBezTo>
                  <a:cubicBezTo>
                    <a:pt x="1501" y="1227"/>
                    <a:pt x="0" y="4923"/>
                    <a:pt x="504" y="7436"/>
                  </a:cubicBezTo>
                  <a:cubicBezTo>
                    <a:pt x="504" y="7436"/>
                    <a:pt x="270" y="7841"/>
                    <a:pt x="468" y="8069"/>
                  </a:cubicBezTo>
                  <a:cubicBezTo>
                    <a:pt x="518" y="8126"/>
                    <a:pt x="580" y="8147"/>
                    <a:pt x="645" y="8147"/>
                  </a:cubicBezTo>
                  <a:cubicBezTo>
                    <a:pt x="843" y="8147"/>
                    <a:pt x="1070" y="7950"/>
                    <a:pt x="1070" y="7950"/>
                  </a:cubicBezTo>
                  <a:cubicBezTo>
                    <a:pt x="1070" y="7950"/>
                    <a:pt x="5581" y="8853"/>
                    <a:pt x="7788" y="9056"/>
                  </a:cubicBezTo>
                  <a:cubicBezTo>
                    <a:pt x="7788" y="9056"/>
                    <a:pt x="9871" y="9798"/>
                    <a:pt x="10800" y="9798"/>
                  </a:cubicBezTo>
                  <a:cubicBezTo>
                    <a:pt x="10803" y="9798"/>
                    <a:pt x="10806" y="9798"/>
                    <a:pt x="10809" y="9798"/>
                  </a:cubicBezTo>
                  <a:cubicBezTo>
                    <a:pt x="10809" y="9798"/>
                    <a:pt x="11204" y="10245"/>
                    <a:pt x="11451" y="10245"/>
                  </a:cubicBezTo>
                  <a:cubicBezTo>
                    <a:pt x="11534" y="10245"/>
                    <a:pt x="11601" y="10194"/>
                    <a:pt x="11630" y="10058"/>
                  </a:cubicBezTo>
                  <a:cubicBezTo>
                    <a:pt x="11739" y="9513"/>
                    <a:pt x="11495" y="9222"/>
                    <a:pt x="11495" y="9222"/>
                  </a:cubicBezTo>
                  <a:cubicBezTo>
                    <a:pt x="11495" y="9222"/>
                    <a:pt x="12803" y="6844"/>
                    <a:pt x="13083" y="4612"/>
                  </a:cubicBezTo>
                  <a:cubicBezTo>
                    <a:pt x="13340" y="2597"/>
                    <a:pt x="13389" y="2587"/>
                    <a:pt x="13390" y="2587"/>
                  </a:cubicBezTo>
                  <a:cubicBezTo>
                    <a:pt x="13390" y="2587"/>
                    <a:pt x="13390" y="2587"/>
                    <a:pt x="13390" y="2587"/>
                  </a:cubicBezTo>
                  <a:cubicBezTo>
                    <a:pt x="13390" y="2587"/>
                    <a:pt x="13982" y="2213"/>
                    <a:pt x="13888" y="1865"/>
                  </a:cubicBezTo>
                  <a:cubicBezTo>
                    <a:pt x="13850" y="1721"/>
                    <a:pt x="13750" y="1678"/>
                    <a:pt x="13645" y="1678"/>
                  </a:cubicBezTo>
                  <a:cubicBezTo>
                    <a:pt x="13494" y="1678"/>
                    <a:pt x="13333" y="1767"/>
                    <a:pt x="13333" y="1767"/>
                  </a:cubicBezTo>
                  <a:cubicBezTo>
                    <a:pt x="13333" y="1767"/>
                    <a:pt x="7698" y="1"/>
                    <a:pt x="4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6104325" y="1815975"/>
              <a:ext cx="349550" cy="291400"/>
            </a:xfrm>
            <a:custGeom>
              <a:avLst/>
              <a:gdLst/>
              <a:ahLst/>
              <a:cxnLst/>
              <a:rect l="l" t="t" r="r" b="b"/>
              <a:pathLst>
                <a:path w="13982" h="11656" extrusionOk="0">
                  <a:moveTo>
                    <a:pt x="13333" y="2825"/>
                  </a:moveTo>
                  <a:cubicBezTo>
                    <a:pt x="13333" y="2825"/>
                    <a:pt x="4320" y="0"/>
                    <a:pt x="1838" y="1496"/>
                  </a:cubicBezTo>
                  <a:cubicBezTo>
                    <a:pt x="1838" y="1496"/>
                    <a:pt x="1631" y="1075"/>
                    <a:pt x="1485" y="1496"/>
                  </a:cubicBezTo>
                  <a:cubicBezTo>
                    <a:pt x="1397" y="1750"/>
                    <a:pt x="1402" y="2030"/>
                    <a:pt x="1501" y="2285"/>
                  </a:cubicBezTo>
                  <a:cubicBezTo>
                    <a:pt x="1501" y="2285"/>
                    <a:pt x="0" y="5981"/>
                    <a:pt x="504" y="8494"/>
                  </a:cubicBezTo>
                  <a:cubicBezTo>
                    <a:pt x="504" y="8494"/>
                    <a:pt x="270" y="8899"/>
                    <a:pt x="468" y="9127"/>
                  </a:cubicBezTo>
                  <a:cubicBezTo>
                    <a:pt x="670" y="9356"/>
                    <a:pt x="1070" y="9008"/>
                    <a:pt x="1070" y="9008"/>
                  </a:cubicBezTo>
                  <a:cubicBezTo>
                    <a:pt x="1070" y="9008"/>
                    <a:pt x="5581" y="9911"/>
                    <a:pt x="7788" y="10114"/>
                  </a:cubicBezTo>
                  <a:cubicBezTo>
                    <a:pt x="7788" y="10114"/>
                    <a:pt x="9885" y="10861"/>
                    <a:pt x="10809" y="10856"/>
                  </a:cubicBezTo>
                  <a:cubicBezTo>
                    <a:pt x="10809" y="10856"/>
                    <a:pt x="11515" y="11656"/>
                    <a:pt x="11630" y="11116"/>
                  </a:cubicBezTo>
                  <a:cubicBezTo>
                    <a:pt x="11739" y="10571"/>
                    <a:pt x="11495" y="10280"/>
                    <a:pt x="11495" y="10280"/>
                  </a:cubicBezTo>
                  <a:cubicBezTo>
                    <a:pt x="11495" y="10280"/>
                    <a:pt x="12803" y="7902"/>
                    <a:pt x="13083" y="5670"/>
                  </a:cubicBezTo>
                  <a:cubicBezTo>
                    <a:pt x="13343" y="3635"/>
                    <a:pt x="13390" y="3645"/>
                    <a:pt x="13390" y="3645"/>
                  </a:cubicBezTo>
                  <a:cubicBezTo>
                    <a:pt x="13390" y="3645"/>
                    <a:pt x="13982" y="3271"/>
                    <a:pt x="13888" y="2923"/>
                  </a:cubicBezTo>
                  <a:cubicBezTo>
                    <a:pt x="13795" y="2570"/>
                    <a:pt x="13333" y="2825"/>
                    <a:pt x="13333" y="28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6112875" y="2029225"/>
              <a:ext cx="4450" cy="12600"/>
            </a:xfrm>
            <a:custGeom>
              <a:avLst/>
              <a:gdLst/>
              <a:ahLst/>
              <a:cxnLst/>
              <a:rect l="l" t="t" r="r" b="b"/>
              <a:pathLst>
                <a:path w="178" h="504" extrusionOk="0">
                  <a:moveTo>
                    <a:pt x="177" y="198"/>
                  </a:moveTo>
                  <a:cubicBezTo>
                    <a:pt x="162" y="135"/>
                    <a:pt x="152" y="68"/>
                    <a:pt x="141" y="0"/>
                  </a:cubicBezTo>
                  <a:cubicBezTo>
                    <a:pt x="100" y="89"/>
                    <a:pt x="1" y="317"/>
                    <a:pt x="68" y="504"/>
                  </a:cubicBezTo>
                  <a:cubicBezTo>
                    <a:pt x="89" y="395"/>
                    <a:pt x="126" y="296"/>
                    <a:pt x="177" y="198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6392075" y="2076075"/>
              <a:ext cx="3775" cy="11700"/>
            </a:xfrm>
            <a:custGeom>
              <a:avLst/>
              <a:gdLst/>
              <a:ahLst/>
              <a:cxnLst/>
              <a:rect l="l" t="t" r="r" b="b"/>
              <a:pathLst>
                <a:path w="151" h="468" extrusionOk="0">
                  <a:moveTo>
                    <a:pt x="0" y="110"/>
                  </a:moveTo>
                  <a:cubicBezTo>
                    <a:pt x="73" y="213"/>
                    <a:pt x="125" y="338"/>
                    <a:pt x="146" y="468"/>
                  </a:cubicBezTo>
                  <a:cubicBezTo>
                    <a:pt x="151" y="307"/>
                    <a:pt x="120" y="146"/>
                    <a:pt x="57" y="1"/>
                  </a:cubicBezTo>
                  <a:cubicBezTo>
                    <a:pt x="21" y="68"/>
                    <a:pt x="0" y="110"/>
                    <a:pt x="0" y="110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6111075" y="1858800"/>
              <a:ext cx="342925" cy="248700"/>
            </a:xfrm>
            <a:custGeom>
              <a:avLst/>
              <a:gdLst/>
              <a:ahLst/>
              <a:cxnLst/>
              <a:rect l="l" t="t" r="r" b="b"/>
              <a:pathLst>
                <a:path w="13717" h="9948" extrusionOk="0">
                  <a:moveTo>
                    <a:pt x="13120" y="1932"/>
                  </a:moveTo>
                  <a:cubicBezTo>
                    <a:pt x="13120" y="1932"/>
                    <a:pt x="13073" y="1922"/>
                    <a:pt x="12819" y="3957"/>
                  </a:cubicBezTo>
                  <a:cubicBezTo>
                    <a:pt x="12538" y="6189"/>
                    <a:pt x="11225" y="8567"/>
                    <a:pt x="11225" y="8567"/>
                  </a:cubicBezTo>
                  <a:cubicBezTo>
                    <a:pt x="11225" y="8567"/>
                    <a:pt x="11469" y="8852"/>
                    <a:pt x="11360" y="9398"/>
                  </a:cubicBezTo>
                  <a:cubicBezTo>
                    <a:pt x="11245" y="9948"/>
                    <a:pt x="10539" y="9138"/>
                    <a:pt x="10539" y="9138"/>
                  </a:cubicBezTo>
                  <a:cubicBezTo>
                    <a:pt x="9615" y="9148"/>
                    <a:pt x="7518" y="8401"/>
                    <a:pt x="7518" y="8401"/>
                  </a:cubicBezTo>
                  <a:cubicBezTo>
                    <a:pt x="5311" y="8198"/>
                    <a:pt x="800" y="7295"/>
                    <a:pt x="800" y="7295"/>
                  </a:cubicBezTo>
                  <a:cubicBezTo>
                    <a:pt x="800" y="7295"/>
                    <a:pt x="400" y="7643"/>
                    <a:pt x="198" y="7414"/>
                  </a:cubicBezTo>
                  <a:cubicBezTo>
                    <a:pt x="0" y="7186"/>
                    <a:pt x="234" y="6781"/>
                    <a:pt x="234" y="6781"/>
                  </a:cubicBezTo>
                  <a:cubicBezTo>
                    <a:pt x="140" y="6277"/>
                    <a:pt x="109" y="5763"/>
                    <a:pt x="140" y="5249"/>
                  </a:cubicBezTo>
                  <a:cubicBezTo>
                    <a:pt x="3245" y="6667"/>
                    <a:pt x="5249" y="6781"/>
                    <a:pt x="7809" y="5031"/>
                  </a:cubicBezTo>
                  <a:cubicBezTo>
                    <a:pt x="9729" y="3718"/>
                    <a:pt x="9646" y="977"/>
                    <a:pt x="8800" y="1"/>
                  </a:cubicBezTo>
                  <a:cubicBezTo>
                    <a:pt x="11126" y="504"/>
                    <a:pt x="13063" y="1112"/>
                    <a:pt x="13063" y="1112"/>
                  </a:cubicBezTo>
                  <a:cubicBezTo>
                    <a:pt x="13063" y="1112"/>
                    <a:pt x="13525" y="857"/>
                    <a:pt x="13618" y="1205"/>
                  </a:cubicBezTo>
                  <a:cubicBezTo>
                    <a:pt x="13717" y="1558"/>
                    <a:pt x="13120" y="1932"/>
                    <a:pt x="13120" y="193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65"/>
            <p:cNvSpPr/>
            <p:nvPr/>
          </p:nvSpPr>
          <p:spPr>
            <a:xfrm>
              <a:off x="6103800" y="1841100"/>
              <a:ext cx="351250" cy="258625"/>
            </a:xfrm>
            <a:custGeom>
              <a:avLst/>
              <a:gdLst/>
              <a:ahLst/>
              <a:cxnLst/>
              <a:rect l="l" t="t" r="r" b="b"/>
              <a:pathLst>
                <a:path w="14050" h="10345" extrusionOk="0">
                  <a:moveTo>
                    <a:pt x="4120" y="104"/>
                  </a:moveTo>
                  <a:cubicBezTo>
                    <a:pt x="7663" y="104"/>
                    <a:pt x="13269" y="1846"/>
                    <a:pt x="13343" y="1866"/>
                  </a:cubicBezTo>
                  <a:cubicBezTo>
                    <a:pt x="13347" y="1869"/>
                    <a:pt x="13353" y="1870"/>
                    <a:pt x="13358" y="1870"/>
                  </a:cubicBezTo>
                  <a:cubicBezTo>
                    <a:pt x="13366" y="1870"/>
                    <a:pt x="13373" y="1867"/>
                    <a:pt x="13380" y="1861"/>
                  </a:cubicBezTo>
                  <a:cubicBezTo>
                    <a:pt x="13432" y="1837"/>
                    <a:pt x="13558" y="1782"/>
                    <a:pt x="13670" y="1782"/>
                  </a:cubicBezTo>
                  <a:cubicBezTo>
                    <a:pt x="13703" y="1782"/>
                    <a:pt x="13735" y="1787"/>
                    <a:pt x="13764" y="1799"/>
                  </a:cubicBezTo>
                  <a:cubicBezTo>
                    <a:pt x="13816" y="1825"/>
                    <a:pt x="13852" y="1872"/>
                    <a:pt x="13862" y="1929"/>
                  </a:cubicBezTo>
                  <a:cubicBezTo>
                    <a:pt x="13945" y="2235"/>
                    <a:pt x="13416" y="2578"/>
                    <a:pt x="13385" y="2593"/>
                  </a:cubicBezTo>
                  <a:lnTo>
                    <a:pt x="13380" y="2598"/>
                  </a:lnTo>
                  <a:cubicBezTo>
                    <a:pt x="13359" y="2614"/>
                    <a:pt x="13312" y="2645"/>
                    <a:pt x="13058" y="4654"/>
                  </a:cubicBezTo>
                  <a:cubicBezTo>
                    <a:pt x="12782" y="6850"/>
                    <a:pt x="11485" y="9228"/>
                    <a:pt x="11474" y="9249"/>
                  </a:cubicBezTo>
                  <a:cubicBezTo>
                    <a:pt x="11464" y="9270"/>
                    <a:pt x="11464" y="9291"/>
                    <a:pt x="11479" y="9306"/>
                  </a:cubicBezTo>
                  <a:cubicBezTo>
                    <a:pt x="11479" y="9306"/>
                    <a:pt x="11703" y="9581"/>
                    <a:pt x="11599" y="10095"/>
                  </a:cubicBezTo>
                  <a:cubicBezTo>
                    <a:pt x="11583" y="10178"/>
                    <a:pt x="11552" y="10230"/>
                    <a:pt x="11500" y="10246"/>
                  </a:cubicBezTo>
                  <a:cubicBezTo>
                    <a:pt x="11491" y="10248"/>
                    <a:pt x="11482" y="10249"/>
                    <a:pt x="11471" y="10249"/>
                  </a:cubicBezTo>
                  <a:cubicBezTo>
                    <a:pt x="11312" y="10249"/>
                    <a:pt x="11023" y="9991"/>
                    <a:pt x="10867" y="9815"/>
                  </a:cubicBezTo>
                  <a:cubicBezTo>
                    <a:pt x="10862" y="9804"/>
                    <a:pt x="10846" y="9799"/>
                    <a:pt x="10830" y="9799"/>
                  </a:cubicBezTo>
                  <a:lnTo>
                    <a:pt x="10820" y="9799"/>
                  </a:lnTo>
                  <a:cubicBezTo>
                    <a:pt x="9911" y="9799"/>
                    <a:pt x="7850" y="9067"/>
                    <a:pt x="7830" y="9062"/>
                  </a:cubicBezTo>
                  <a:lnTo>
                    <a:pt x="7819" y="9062"/>
                  </a:lnTo>
                  <a:cubicBezTo>
                    <a:pt x="5634" y="8860"/>
                    <a:pt x="1148" y="7967"/>
                    <a:pt x="1101" y="7956"/>
                  </a:cubicBezTo>
                  <a:cubicBezTo>
                    <a:pt x="1091" y="7956"/>
                    <a:pt x="1075" y="7956"/>
                    <a:pt x="1060" y="7967"/>
                  </a:cubicBezTo>
                  <a:cubicBezTo>
                    <a:pt x="1060" y="7971"/>
                    <a:pt x="851" y="8156"/>
                    <a:pt x="676" y="8156"/>
                  </a:cubicBezTo>
                  <a:cubicBezTo>
                    <a:pt x="622" y="8156"/>
                    <a:pt x="571" y="8138"/>
                    <a:pt x="530" y="8091"/>
                  </a:cubicBezTo>
                  <a:cubicBezTo>
                    <a:pt x="354" y="7889"/>
                    <a:pt x="566" y="7520"/>
                    <a:pt x="566" y="7515"/>
                  </a:cubicBezTo>
                  <a:cubicBezTo>
                    <a:pt x="572" y="7505"/>
                    <a:pt x="577" y="7494"/>
                    <a:pt x="572" y="7479"/>
                  </a:cubicBezTo>
                  <a:cubicBezTo>
                    <a:pt x="78" y="5007"/>
                    <a:pt x="1553" y="1332"/>
                    <a:pt x="1568" y="1295"/>
                  </a:cubicBezTo>
                  <a:cubicBezTo>
                    <a:pt x="1574" y="1285"/>
                    <a:pt x="1574" y="1269"/>
                    <a:pt x="1568" y="1259"/>
                  </a:cubicBezTo>
                  <a:cubicBezTo>
                    <a:pt x="1475" y="1015"/>
                    <a:pt x="1470" y="750"/>
                    <a:pt x="1553" y="506"/>
                  </a:cubicBezTo>
                  <a:cubicBezTo>
                    <a:pt x="1589" y="413"/>
                    <a:pt x="1626" y="356"/>
                    <a:pt x="1662" y="356"/>
                  </a:cubicBezTo>
                  <a:cubicBezTo>
                    <a:pt x="1714" y="356"/>
                    <a:pt x="1786" y="449"/>
                    <a:pt x="1818" y="511"/>
                  </a:cubicBezTo>
                  <a:cubicBezTo>
                    <a:pt x="1823" y="527"/>
                    <a:pt x="1833" y="532"/>
                    <a:pt x="1849" y="537"/>
                  </a:cubicBezTo>
                  <a:cubicBezTo>
                    <a:pt x="1853" y="540"/>
                    <a:pt x="1858" y="541"/>
                    <a:pt x="1864" y="541"/>
                  </a:cubicBezTo>
                  <a:cubicBezTo>
                    <a:pt x="1871" y="541"/>
                    <a:pt x="1879" y="538"/>
                    <a:pt x="1885" y="532"/>
                  </a:cubicBezTo>
                  <a:cubicBezTo>
                    <a:pt x="2393" y="225"/>
                    <a:pt x="3185" y="104"/>
                    <a:pt x="4120" y="104"/>
                  </a:cubicBezTo>
                  <a:close/>
                  <a:moveTo>
                    <a:pt x="4151" y="0"/>
                  </a:moveTo>
                  <a:cubicBezTo>
                    <a:pt x="3214" y="0"/>
                    <a:pt x="2412" y="120"/>
                    <a:pt x="1880" y="423"/>
                  </a:cubicBezTo>
                  <a:cubicBezTo>
                    <a:pt x="1839" y="362"/>
                    <a:pt x="1759" y="257"/>
                    <a:pt x="1664" y="257"/>
                  </a:cubicBezTo>
                  <a:cubicBezTo>
                    <a:pt x="1661" y="257"/>
                    <a:pt x="1659" y="257"/>
                    <a:pt x="1657" y="257"/>
                  </a:cubicBezTo>
                  <a:cubicBezTo>
                    <a:pt x="1574" y="262"/>
                    <a:pt x="1511" y="335"/>
                    <a:pt x="1459" y="475"/>
                  </a:cubicBezTo>
                  <a:cubicBezTo>
                    <a:pt x="1371" y="735"/>
                    <a:pt x="1376" y="1020"/>
                    <a:pt x="1470" y="1280"/>
                  </a:cubicBezTo>
                  <a:cubicBezTo>
                    <a:pt x="1356" y="1565"/>
                    <a:pt x="1" y="5075"/>
                    <a:pt x="473" y="7484"/>
                  </a:cubicBezTo>
                  <a:cubicBezTo>
                    <a:pt x="431" y="7567"/>
                    <a:pt x="250" y="7920"/>
                    <a:pt x="452" y="8154"/>
                  </a:cubicBezTo>
                  <a:cubicBezTo>
                    <a:pt x="514" y="8225"/>
                    <a:pt x="590" y="8251"/>
                    <a:pt x="668" y="8251"/>
                  </a:cubicBezTo>
                  <a:cubicBezTo>
                    <a:pt x="850" y="8251"/>
                    <a:pt x="1045" y="8107"/>
                    <a:pt x="1106" y="8060"/>
                  </a:cubicBezTo>
                  <a:cubicBezTo>
                    <a:pt x="1454" y="8128"/>
                    <a:pt x="5691" y="8963"/>
                    <a:pt x="7798" y="9156"/>
                  </a:cubicBezTo>
                  <a:cubicBezTo>
                    <a:pt x="7944" y="9207"/>
                    <a:pt x="9896" y="9893"/>
                    <a:pt x="10810" y="9898"/>
                  </a:cubicBezTo>
                  <a:cubicBezTo>
                    <a:pt x="10893" y="9991"/>
                    <a:pt x="11230" y="10344"/>
                    <a:pt x="11474" y="10344"/>
                  </a:cubicBezTo>
                  <a:cubicBezTo>
                    <a:pt x="11490" y="10344"/>
                    <a:pt x="11510" y="10339"/>
                    <a:pt x="11526" y="10329"/>
                  </a:cubicBezTo>
                  <a:cubicBezTo>
                    <a:pt x="11614" y="10308"/>
                    <a:pt x="11671" y="10235"/>
                    <a:pt x="11697" y="10111"/>
                  </a:cubicBezTo>
                  <a:cubicBezTo>
                    <a:pt x="11791" y="9638"/>
                    <a:pt x="11630" y="9353"/>
                    <a:pt x="11573" y="9265"/>
                  </a:cubicBezTo>
                  <a:cubicBezTo>
                    <a:pt x="11718" y="8989"/>
                    <a:pt x="12897" y="6752"/>
                    <a:pt x="13156" y="4665"/>
                  </a:cubicBezTo>
                  <a:cubicBezTo>
                    <a:pt x="13364" y="3014"/>
                    <a:pt x="13431" y="2718"/>
                    <a:pt x="13447" y="2666"/>
                  </a:cubicBezTo>
                  <a:cubicBezTo>
                    <a:pt x="13535" y="2609"/>
                    <a:pt x="14049" y="2256"/>
                    <a:pt x="13956" y="1898"/>
                  </a:cubicBezTo>
                  <a:cubicBezTo>
                    <a:pt x="13940" y="1815"/>
                    <a:pt x="13878" y="1742"/>
                    <a:pt x="13800" y="1705"/>
                  </a:cubicBezTo>
                  <a:cubicBezTo>
                    <a:pt x="13759" y="1689"/>
                    <a:pt x="13715" y="1682"/>
                    <a:pt x="13671" y="1682"/>
                  </a:cubicBezTo>
                  <a:cubicBezTo>
                    <a:pt x="13536" y="1682"/>
                    <a:pt x="13399" y="1744"/>
                    <a:pt x="13348" y="1768"/>
                  </a:cubicBezTo>
                  <a:cubicBezTo>
                    <a:pt x="12895" y="1629"/>
                    <a:pt x="7603" y="0"/>
                    <a:pt x="4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19" name="Google Shape;2619;p65"/>
          <p:cNvGrpSpPr/>
          <p:nvPr/>
        </p:nvGrpSpPr>
        <p:grpSpPr>
          <a:xfrm>
            <a:off x="-370684" y="3676303"/>
            <a:ext cx="932305" cy="1360219"/>
            <a:chOff x="-291675" y="2634500"/>
            <a:chExt cx="1154843" cy="1684899"/>
          </a:xfrm>
        </p:grpSpPr>
        <p:sp>
          <p:nvSpPr>
            <p:cNvPr id="2620" name="Google Shape;2620;p65"/>
            <p:cNvSpPr/>
            <p:nvPr/>
          </p:nvSpPr>
          <p:spPr>
            <a:xfrm>
              <a:off x="-290803" y="4242948"/>
              <a:ext cx="1153971" cy="76451"/>
            </a:xfrm>
            <a:custGeom>
              <a:avLst/>
              <a:gdLst/>
              <a:ahLst/>
              <a:cxnLst/>
              <a:rect l="l" t="t" r="r" b="b"/>
              <a:pathLst>
                <a:path w="19849" h="1315" extrusionOk="0">
                  <a:moveTo>
                    <a:pt x="764" y="1"/>
                  </a:moveTo>
                  <a:lnTo>
                    <a:pt x="1" y="1314"/>
                  </a:lnTo>
                  <a:lnTo>
                    <a:pt x="17211" y="131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-176387" y="4195857"/>
              <a:ext cx="63137" cy="65288"/>
            </a:xfrm>
            <a:custGeom>
              <a:avLst/>
              <a:gdLst/>
              <a:ahLst/>
              <a:cxnLst/>
              <a:rect l="l" t="t" r="r" b="b"/>
              <a:pathLst>
                <a:path w="1086" h="1123" extrusionOk="0">
                  <a:moveTo>
                    <a:pt x="0" y="1"/>
                  </a:moveTo>
                  <a:lnTo>
                    <a:pt x="0" y="1122"/>
                  </a:lnTo>
                  <a:lnTo>
                    <a:pt x="686" y="112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-179410" y="4192833"/>
              <a:ext cx="69474" cy="71335"/>
            </a:xfrm>
            <a:custGeom>
              <a:avLst/>
              <a:gdLst/>
              <a:ahLst/>
              <a:cxnLst/>
              <a:rect l="l" t="t" r="r" b="b"/>
              <a:pathLst>
                <a:path w="1195" h="1227" extrusionOk="0">
                  <a:moveTo>
                    <a:pt x="1070" y="100"/>
                  </a:moveTo>
                  <a:lnTo>
                    <a:pt x="706" y="1128"/>
                  </a:lnTo>
                  <a:lnTo>
                    <a:pt x="99" y="1128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53"/>
                  </a:cubicBezTo>
                  <a:lnTo>
                    <a:pt x="0" y="1174"/>
                  </a:lnTo>
                  <a:cubicBezTo>
                    <a:pt x="0" y="1205"/>
                    <a:pt x="26" y="1226"/>
                    <a:pt x="52" y="1226"/>
                  </a:cubicBezTo>
                  <a:lnTo>
                    <a:pt x="738" y="1226"/>
                  </a:lnTo>
                  <a:cubicBezTo>
                    <a:pt x="758" y="1226"/>
                    <a:pt x="779" y="1211"/>
                    <a:pt x="784" y="1190"/>
                  </a:cubicBezTo>
                  <a:lnTo>
                    <a:pt x="1184" y="68"/>
                  </a:lnTo>
                  <a:cubicBezTo>
                    <a:pt x="1194" y="37"/>
                    <a:pt x="11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-176387" y="4195857"/>
              <a:ext cx="63137" cy="65288"/>
            </a:xfrm>
            <a:custGeom>
              <a:avLst/>
              <a:gdLst/>
              <a:ahLst/>
              <a:cxnLst/>
              <a:rect l="l" t="t" r="r" b="b"/>
              <a:pathLst>
                <a:path w="1086" h="1123" extrusionOk="0">
                  <a:moveTo>
                    <a:pt x="0" y="1"/>
                  </a:moveTo>
                  <a:lnTo>
                    <a:pt x="0" y="1122"/>
                  </a:lnTo>
                  <a:lnTo>
                    <a:pt x="686" y="112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-136563" y="4195857"/>
              <a:ext cx="50173" cy="65288"/>
            </a:xfrm>
            <a:custGeom>
              <a:avLst/>
              <a:gdLst/>
              <a:ahLst/>
              <a:cxnLst/>
              <a:rect l="l" t="t" r="r" b="b"/>
              <a:pathLst>
                <a:path w="863" h="1123" extrusionOk="0">
                  <a:moveTo>
                    <a:pt x="400" y="1"/>
                  </a:moveTo>
                  <a:lnTo>
                    <a:pt x="1" y="1122"/>
                  </a:lnTo>
                  <a:lnTo>
                    <a:pt x="1" y="1122"/>
                  </a:lnTo>
                  <a:lnTo>
                    <a:pt x="582" y="769"/>
                  </a:lnTo>
                  <a:lnTo>
                    <a:pt x="862" y="6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-139586" y="4192833"/>
              <a:ext cx="56219" cy="71335"/>
            </a:xfrm>
            <a:custGeom>
              <a:avLst/>
              <a:gdLst/>
              <a:ahLst/>
              <a:cxnLst/>
              <a:rect l="l" t="t" r="r" b="b"/>
              <a:pathLst>
                <a:path w="967" h="1227" extrusionOk="0">
                  <a:moveTo>
                    <a:pt x="489" y="100"/>
                  </a:moveTo>
                  <a:lnTo>
                    <a:pt x="847" y="105"/>
                  </a:lnTo>
                  <a:lnTo>
                    <a:pt x="598" y="785"/>
                  </a:lnTo>
                  <a:lnTo>
                    <a:pt x="146" y="1060"/>
                  </a:lnTo>
                  <a:lnTo>
                    <a:pt x="489" y="100"/>
                  </a:lnTo>
                  <a:close/>
                  <a:moveTo>
                    <a:pt x="452" y="1"/>
                  </a:moveTo>
                  <a:cubicBezTo>
                    <a:pt x="432" y="1"/>
                    <a:pt x="411" y="17"/>
                    <a:pt x="406" y="37"/>
                  </a:cubicBezTo>
                  <a:lnTo>
                    <a:pt x="6" y="1159"/>
                  </a:lnTo>
                  <a:cubicBezTo>
                    <a:pt x="1" y="1179"/>
                    <a:pt x="6" y="1200"/>
                    <a:pt x="21" y="1216"/>
                  </a:cubicBezTo>
                  <a:cubicBezTo>
                    <a:pt x="32" y="1221"/>
                    <a:pt x="42" y="1226"/>
                    <a:pt x="53" y="1226"/>
                  </a:cubicBezTo>
                  <a:cubicBezTo>
                    <a:pt x="63" y="1226"/>
                    <a:pt x="68" y="1221"/>
                    <a:pt x="78" y="1216"/>
                  </a:cubicBezTo>
                  <a:lnTo>
                    <a:pt x="660" y="863"/>
                  </a:lnTo>
                  <a:cubicBezTo>
                    <a:pt x="665" y="852"/>
                    <a:pt x="676" y="847"/>
                    <a:pt x="681" y="837"/>
                  </a:cubicBezTo>
                  <a:lnTo>
                    <a:pt x="961" y="74"/>
                  </a:lnTo>
                  <a:cubicBezTo>
                    <a:pt x="966" y="58"/>
                    <a:pt x="961" y="43"/>
                    <a:pt x="956" y="27"/>
                  </a:cubicBezTo>
                  <a:cubicBezTo>
                    <a:pt x="945" y="17"/>
                    <a:pt x="930" y="6"/>
                    <a:pt x="914" y="6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758997" y="4167194"/>
              <a:ext cx="74590" cy="88834"/>
            </a:xfrm>
            <a:custGeom>
              <a:avLst/>
              <a:gdLst/>
              <a:ahLst/>
              <a:cxnLst/>
              <a:rect l="l" t="t" r="r" b="b"/>
              <a:pathLst>
                <a:path w="1283" h="1528" extrusionOk="0">
                  <a:moveTo>
                    <a:pt x="0" y="1"/>
                  </a:moveTo>
                  <a:lnTo>
                    <a:pt x="369" y="1527"/>
                  </a:lnTo>
                  <a:lnTo>
                    <a:pt x="1132" y="1527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755973" y="4164462"/>
              <a:ext cx="80637" cy="94532"/>
            </a:xfrm>
            <a:custGeom>
              <a:avLst/>
              <a:gdLst/>
              <a:ahLst/>
              <a:cxnLst/>
              <a:rect l="l" t="t" r="r" b="b"/>
              <a:pathLst>
                <a:path w="1387" h="1626" extrusionOk="0">
                  <a:moveTo>
                    <a:pt x="1283" y="100"/>
                  </a:moveTo>
                  <a:lnTo>
                    <a:pt x="1142" y="1527"/>
                  </a:lnTo>
                  <a:lnTo>
                    <a:pt x="462" y="1527"/>
                  </a:lnTo>
                  <a:lnTo>
                    <a:pt x="115" y="100"/>
                  </a:lnTo>
                  <a:close/>
                  <a:moveTo>
                    <a:pt x="52" y="1"/>
                  </a:moveTo>
                  <a:cubicBezTo>
                    <a:pt x="37" y="1"/>
                    <a:pt x="21" y="6"/>
                    <a:pt x="11" y="22"/>
                  </a:cubicBezTo>
                  <a:cubicBezTo>
                    <a:pt x="6" y="32"/>
                    <a:pt x="0" y="48"/>
                    <a:pt x="0" y="63"/>
                  </a:cubicBezTo>
                  <a:lnTo>
                    <a:pt x="374" y="1590"/>
                  </a:lnTo>
                  <a:cubicBezTo>
                    <a:pt x="379" y="1610"/>
                    <a:pt x="400" y="1626"/>
                    <a:pt x="421" y="1626"/>
                  </a:cubicBezTo>
                  <a:lnTo>
                    <a:pt x="1184" y="1626"/>
                  </a:lnTo>
                  <a:cubicBezTo>
                    <a:pt x="1210" y="1626"/>
                    <a:pt x="1231" y="1605"/>
                    <a:pt x="1236" y="1579"/>
                  </a:cubicBezTo>
                  <a:lnTo>
                    <a:pt x="1386" y="53"/>
                  </a:lnTo>
                  <a:cubicBezTo>
                    <a:pt x="1386" y="42"/>
                    <a:pt x="1381" y="27"/>
                    <a:pt x="1371" y="17"/>
                  </a:cubicBezTo>
                  <a:cubicBezTo>
                    <a:pt x="1366" y="6"/>
                    <a:pt x="1350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758997" y="4167194"/>
              <a:ext cx="74590" cy="88834"/>
            </a:xfrm>
            <a:custGeom>
              <a:avLst/>
              <a:gdLst/>
              <a:ahLst/>
              <a:cxnLst/>
              <a:rect l="l" t="t" r="r" b="b"/>
              <a:pathLst>
                <a:path w="1283" h="1528" extrusionOk="0">
                  <a:moveTo>
                    <a:pt x="0" y="1"/>
                  </a:moveTo>
                  <a:lnTo>
                    <a:pt x="369" y="1527"/>
                  </a:lnTo>
                  <a:lnTo>
                    <a:pt x="1132" y="1527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822658" y="4153009"/>
              <a:ext cx="36568" cy="102671"/>
            </a:xfrm>
            <a:custGeom>
              <a:avLst/>
              <a:gdLst/>
              <a:ahLst/>
              <a:cxnLst/>
              <a:rect l="l" t="t" r="r" b="b"/>
              <a:pathLst>
                <a:path w="629" h="1766" extrusionOk="0">
                  <a:moveTo>
                    <a:pt x="629" y="1"/>
                  </a:moveTo>
                  <a:lnTo>
                    <a:pt x="1" y="281"/>
                  </a:lnTo>
                  <a:lnTo>
                    <a:pt x="37" y="1766"/>
                  </a:lnTo>
                  <a:lnTo>
                    <a:pt x="629" y="1506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819925" y="4150102"/>
              <a:ext cx="42033" cy="108310"/>
            </a:xfrm>
            <a:custGeom>
              <a:avLst/>
              <a:gdLst/>
              <a:ahLst/>
              <a:cxnLst/>
              <a:rect l="l" t="t" r="r" b="b"/>
              <a:pathLst>
                <a:path w="723" h="1863" extrusionOk="0">
                  <a:moveTo>
                    <a:pt x="629" y="123"/>
                  </a:moveTo>
                  <a:lnTo>
                    <a:pt x="629" y="1525"/>
                  </a:lnTo>
                  <a:lnTo>
                    <a:pt x="131" y="1738"/>
                  </a:lnTo>
                  <a:lnTo>
                    <a:pt x="100" y="362"/>
                  </a:lnTo>
                  <a:lnTo>
                    <a:pt x="629" y="123"/>
                  </a:lnTo>
                  <a:close/>
                  <a:moveTo>
                    <a:pt x="674" y="1"/>
                  </a:moveTo>
                  <a:cubicBezTo>
                    <a:pt x="668" y="1"/>
                    <a:pt x="662" y="2"/>
                    <a:pt x="655" y="4"/>
                  </a:cubicBezTo>
                  <a:lnTo>
                    <a:pt x="27" y="289"/>
                  </a:lnTo>
                  <a:cubicBezTo>
                    <a:pt x="11" y="295"/>
                    <a:pt x="1" y="315"/>
                    <a:pt x="1" y="336"/>
                  </a:cubicBezTo>
                  <a:lnTo>
                    <a:pt x="37" y="1816"/>
                  </a:lnTo>
                  <a:cubicBezTo>
                    <a:pt x="37" y="1831"/>
                    <a:pt x="48" y="1847"/>
                    <a:pt x="58" y="1857"/>
                  </a:cubicBezTo>
                  <a:cubicBezTo>
                    <a:pt x="68" y="1857"/>
                    <a:pt x="79" y="1863"/>
                    <a:pt x="84" y="1863"/>
                  </a:cubicBezTo>
                  <a:cubicBezTo>
                    <a:pt x="94" y="1863"/>
                    <a:pt x="100" y="1863"/>
                    <a:pt x="105" y="1857"/>
                  </a:cubicBezTo>
                  <a:lnTo>
                    <a:pt x="697" y="1603"/>
                  </a:lnTo>
                  <a:cubicBezTo>
                    <a:pt x="712" y="1593"/>
                    <a:pt x="723" y="1577"/>
                    <a:pt x="723" y="1556"/>
                  </a:cubicBezTo>
                  <a:lnTo>
                    <a:pt x="723" y="51"/>
                  </a:lnTo>
                  <a:cubicBezTo>
                    <a:pt x="723" y="35"/>
                    <a:pt x="717" y="20"/>
                    <a:pt x="702" y="9"/>
                  </a:cubicBezTo>
                  <a:cubicBezTo>
                    <a:pt x="693" y="3"/>
                    <a:pt x="684" y="1"/>
                    <a:pt x="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-289001" y="3046525"/>
              <a:ext cx="1004267" cy="1171412"/>
            </a:xfrm>
            <a:custGeom>
              <a:avLst/>
              <a:gdLst/>
              <a:ahLst/>
              <a:cxnLst/>
              <a:rect l="l" t="t" r="r" b="b"/>
              <a:pathLst>
                <a:path w="17274" h="20149" extrusionOk="0">
                  <a:moveTo>
                    <a:pt x="1" y="0"/>
                  </a:moveTo>
                  <a:lnTo>
                    <a:pt x="1" y="20149"/>
                  </a:lnTo>
                  <a:lnTo>
                    <a:pt x="17273" y="20149"/>
                  </a:lnTo>
                  <a:lnTo>
                    <a:pt x="17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2" name="Google Shape;2632;p65"/>
            <p:cNvSpPr/>
            <p:nvPr/>
          </p:nvSpPr>
          <p:spPr>
            <a:xfrm>
              <a:off x="-291675" y="3043792"/>
              <a:ext cx="1009674" cy="1176877"/>
            </a:xfrm>
            <a:custGeom>
              <a:avLst/>
              <a:gdLst/>
              <a:ahLst/>
              <a:cxnLst/>
              <a:rect l="l" t="t" r="r" b="b"/>
              <a:pathLst>
                <a:path w="17367" h="20243" extrusionOk="0">
                  <a:moveTo>
                    <a:pt x="17273" y="94"/>
                  </a:moveTo>
                  <a:lnTo>
                    <a:pt x="17273" y="20144"/>
                  </a:lnTo>
                  <a:lnTo>
                    <a:pt x="99" y="20144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20196"/>
                  </a:lnTo>
                  <a:cubicBezTo>
                    <a:pt x="0" y="20222"/>
                    <a:pt x="21" y="20243"/>
                    <a:pt x="47" y="20243"/>
                  </a:cubicBezTo>
                  <a:lnTo>
                    <a:pt x="17319" y="20243"/>
                  </a:lnTo>
                  <a:cubicBezTo>
                    <a:pt x="17345" y="20243"/>
                    <a:pt x="17366" y="20222"/>
                    <a:pt x="17366" y="20196"/>
                  </a:cubicBezTo>
                  <a:lnTo>
                    <a:pt x="17366" y="47"/>
                  </a:lnTo>
                  <a:cubicBezTo>
                    <a:pt x="17366" y="21"/>
                    <a:pt x="17345" y="0"/>
                    <a:pt x="17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3" name="Google Shape;2633;p65"/>
            <p:cNvSpPr/>
            <p:nvPr/>
          </p:nvSpPr>
          <p:spPr>
            <a:xfrm>
              <a:off x="-234642" y="3632033"/>
              <a:ext cx="895550" cy="531609"/>
            </a:xfrm>
            <a:custGeom>
              <a:avLst/>
              <a:gdLst/>
              <a:ahLst/>
              <a:cxnLst/>
              <a:rect l="l" t="t" r="r" b="b"/>
              <a:pathLst>
                <a:path w="15404" h="9144" extrusionOk="0">
                  <a:moveTo>
                    <a:pt x="0" y="1"/>
                  </a:moveTo>
                  <a:lnTo>
                    <a:pt x="0" y="9143"/>
                  </a:lnTo>
                  <a:lnTo>
                    <a:pt x="15404" y="9143"/>
                  </a:lnTo>
                  <a:lnTo>
                    <a:pt x="15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-237374" y="3629359"/>
              <a:ext cx="901306" cy="537307"/>
            </a:xfrm>
            <a:custGeom>
              <a:avLst/>
              <a:gdLst/>
              <a:ahLst/>
              <a:cxnLst/>
              <a:rect l="l" t="t" r="r" b="b"/>
              <a:pathLst>
                <a:path w="15503" h="9242" extrusionOk="0">
                  <a:moveTo>
                    <a:pt x="15404" y="99"/>
                  </a:moveTo>
                  <a:lnTo>
                    <a:pt x="15404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9189"/>
                  </a:lnTo>
                  <a:cubicBezTo>
                    <a:pt x="1" y="9215"/>
                    <a:pt x="21" y="9236"/>
                    <a:pt x="47" y="9241"/>
                  </a:cubicBezTo>
                  <a:lnTo>
                    <a:pt x="15451" y="9241"/>
                  </a:lnTo>
                  <a:cubicBezTo>
                    <a:pt x="15477" y="9236"/>
                    <a:pt x="15498" y="9215"/>
                    <a:pt x="15503" y="9189"/>
                  </a:cubicBezTo>
                  <a:lnTo>
                    <a:pt x="15503" y="47"/>
                  </a:lnTo>
                  <a:cubicBezTo>
                    <a:pt x="15498" y="21"/>
                    <a:pt x="15477" y="0"/>
                    <a:pt x="15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-289001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1" y="1626"/>
                  </a:lnTo>
                  <a:lnTo>
                    <a:pt x="992" y="162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-291675" y="4215217"/>
              <a:ext cx="97206" cy="99938"/>
            </a:xfrm>
            <a:custGeom>
              <a:avLst/>
              <a:gdLst/>
              <a:ahLst/>
              <a:cxnLst/>
              <a:rect l="l" t="t" r="r" b="b"/>
              <a:pathLst>
                <a:path w="1672" h="1719" extrusionOk="0">
                  <a:moveTo>
                    <a:pt x="1547" y="99"/>
                  </a:moveTo>
                  <a:lnTo>
                    <a:pt x="1007" y="1625"/>
                  </a:lnTo>
                  <a:lnTo>
                    <a:pt x="99" y="1625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1672"/>
                  </a:lnTo>
                  <a:cubicBezTo>
                    <a:pt x="0" y="1698"/>
                    <a:pt x="21" y="1719"/>
                    <a:pt x="47" y="1719"/>
                  </a:cubicBezTo>
                  <a:lnTo>
                    <a:pt x="1038" y="1719"/>
                  </a:lnTo>
                  <a:cubicBezTo>
                    <a:pt x="1059" y="1719"/>
                    <a:pt x="1080" y="1708"/>
                    <a:pt x="1085" y="1687"/>
                  </a:cubicBezTo>
                  <a:lnTo>
                    <a:pt x="1661" y="68"/>
                  </a:lnTo>
                  <a:cubicBezTo>
                    <a:pt x="1672" y="31"/>
                    <a:pt x="1651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624058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577" y="1626"/>
                  </a:lnTo>
                  <a:lnTo>
                    <a:pt x="1568" y="162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621035" y="4215217"/>
              <a:ext cx="96973" cy="99938"/>
            </a:xfrm>
            <a:custGeom>
              <a:avLst/>
              <a:gdLst/>
              <a:ahLst/>
              <a:cxnLst/>
              <a:rect l="l" t="t" r="r" b="b"/>
              <a:pathLst>
                <a:path w="1668" h="1719" extrusionOk="0">
                  <a:moveTo>
                    <a:pt x="1569" y="99"/>
                  </a:moveTo>
                  <a:lnTo>
                    <a:pt x="1569" y="1625"/>
                  </a:lnTo>
                  <a:lnTo>
                    <a:pt x="660" y="1625"/>
                  </a:lnTo>
                  <a:lnTo>
                    <a:pt x="120" y="99"/>
                  </a:lnTo>
                  <a:close/>
                  <a:moveTo>
                    <a:pt x="53" y="0"/>
                  </a:moveTo>
                  <a:cubicBezTo>
                    <a:pt x="37" y="0"/>
                    <a:pt x="21" y="11"/>
                    <a:pt x="11" y="21"/>
                  </a:cubicBezTo>
                  <a:cubicBezTo>
                    <a:pt x="1" y="31"/>
                    <a:pt x="1" y="52"/>
                    <a:pt x="6" y="68"/>
                  </a:cubicBezTo>
                  <a:lnTo>
                    <a:pt x="582" y="1687"/>
                  </a:lnTo>
                  <a:cubicBezTo>
                    <a:pt x="587" y="1708"/>
                    <a:pt x="608" y="1719"/>
                    <a:pt x="629" y="1719"/>
                  </a:cubicBezTo>
                  <a:lnTo>
                    <a:pt x="1620" y="1719"/>
                  </a:lnTo>
                  <a:cubicBezTo>
                    <a:pt x="1646" y="1719"/>
                    <a:pt x="1667" y="1698"/>
                    <a:pt x="1667" y="1672"/>
                  </a:cubicBezTo>
                  <a:lnTo>
                    <a:pt x="1667" y="47"/>
                  </a:lnTo>
                  <a:cubicBezTo>
                    <a:pt x="1667" y="21"/>
                    <a:pt x="1646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715219" y="4197717"/>
              <a:ext cx="42615" cy="114705"/>
            </a:xfrm>
            <a:custGeom>
              <a:avLst/>
              <a:gdLst/>
              <a:ahLst/>
              <a:cxnLst/>
              <a:rect l="l" t="t" r="r" b="b"/>
              <a:pathLst>
                <a:path w="733" h="1973" extrusionOk="0">
                  <a:moveTo>
                    <a:pt x="732" y="0"/>
                  </a:moveTo>
                  <a:lnTo>
                    <a:pt x="0" y="348"/>
                  </a:lnTo>
                  <a:lnTo>
                    <a:pt x="0" y="1973"/>
                  </a:lnTo>
                  <a:lnTo>
                    <a:pt x="447" y="165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712195" y="4194926"/>
              <a:ext cx="48661" cy="120228"/>
            </a:xfrm>
            <a:custGeom>
              <a:avLst/>
              <a:gdLst/>
              <a:ahLst/>
              <a:cxnLst/>
              <a:rect l="l" t="t" r="r" b="b"/>
              <a:pathLst>
                <a:path w="837" h="2068" extrusionOk="0">
                  <a:moveTo>
                    <a:pt x="722" y="131"/>
                  </a:moveTo>
                  <a:lnTo>
                    <a:pt x="457" y="1673"/>
                  </a:lnTo>
                  <a:lnTo>
                    <a:pt x="99" y="1922"/>
                  </a:lnTo>
                  <a:lnTo>
                    <a:pt x="99" y="427"/>
                  </a:lnTo>
                  <a:lnTo>
                    <a:pt x="722" y="131"/>
                  </a:lnTo>
                  <a:close/>
                  <a:moveTo>
                    <a:pt x="783" y="1"/>
                  </a:moveTo>
                  <a:cubicBezTo>
                    <a:pt x="776" y="1"/>
                    <a:pt x="770" y="3"/>
                    <a:pt x="764" y="7"/>
                  </a:cubicBezTo>
                  <a:lnTo>
                    <a:pt x="32" y="349"/>
                  </a:lnTo>
                  <a:cubicBezTo>
                    <a:pt x="11" y="360"/>
                    <a:pt x="1" y="375"/>
                    <a:pt x="1" y="396"/>
                  </a:cubicBezTo>
                  <a:lnTo>
                    <a:pt x="1" y="2021"/>
                  </a:lnTo>
                  <a:cubicBezTo>
                    <a:pt x="1" y="2036"/>
                    <a:pt x="11" y="2057"/>
                    <a:pt x="32" y="2062"/>
                  </a:cubicBezTo>
                  <a:cubicBezTo>
                    <a:pt x="37" y="2068"/>
                    <a:pt x="42" y="2068"/>
                    <a:pt x="52" y="2068"/>
                  </a:cubicBezTo>
                  <a:cubicBezTo>
                    <a:pt x="63" y="2068"/>
                    <a:pt x="73" y="2068"/>
                    <a:pt x="78" y="2062"/>
                  </a:cubicBezTo>
                  <a:lnTo>
                    <a:pt x="525" y="1741"/>
                  </a:lnTo>
                  <a:cubicBezTo>
                    <a:pt x="535" y="1735"/>
                    <a:pt x="546" y="1725"/>
                    <a:pt x="546" y="1709"/>
                  </a:cubicBezTo>
                  <a:lnTo>
                    <a:pt x="836" y="58"/>
                  </a:lnTo>
                  <a:cubicBezTo>
                    <a:pt x="836" y="38"/>
                    <a:pt x="831" y="22"/>
                    <a:pt x="816" y="12"/>
                  </a:cubicBezTo>
                  <a:cubicBezTo>
                    <a:pt x="806" y="5"/>
                    <a:pt x="794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195173" y="3896445"/>
              <a:ext cx="55289" cy="51161"/>
            </a:xfrm>
            <a:custGeom>
              <a:avLst/>
              <a:gdLst/>
              <a:ahLst/>
              <a:cxnLst/>
              <a:rect l="l" t="t" r="r" b="b"/>
              <a:pathLst>
                <a:path w="951" h="880" extrusionOk="0">
                  <a:moveTo>
                    <a:pt x="478" y="1"/>
                  </a:moveTo>
                  <a:cubicBezTo>
                    <a:pt x="265" y="1"/>
                    <a:pt x="75" y="153"/>
                    <a:pt x="42" y="369"/>
                  </a:cubicBezTo>
                  <a:cubicBezTo>
                    <a:pt x="0" y="613"/>
                    <a:pt x="166" y="837"/>
                    <a:pt x="405" y="873"/>
                  </a:cubicBezTo>
                  <a:cubicBezTo>
                    <a:pt x="430" y="877"/>
                    <a:pt x="454" y="879"/>
                    <a:pt x="479" y="879"/>
                  </a:cubicBezTo>
                  <a:cubicBezTo>
                    <a:pt x="689" y="879"/>
                    <a:pt x="876" y="724"/>
                    <a:pt x="909" y="510"/>
                  </a:cubicBezTo>
                  <a:cubicBezTo>
                    <a:pt x="950" y="271"/>
                    <a:pt x="784" y="47"/>
                    <a:pt x="545" y="6"/>
                  </a:cubicBezTo>
                  <a:cubicBezTo>
                    <a:pt x="523" y="3"/>
                    <a:pt x="500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2" name="Google Shape;2642;p65"/>
            <p:cNvSpPr/>
            <p:nvPr/>
          </p:nvSpPr>
          <p:spPr>
            <a:xfrm>
              <a:off x="178837" y="3888015"/>
              <a:ext cx="59823" cy="51277"/>
            </a:xfrm>
            <a:custGeom>
              <a:avLst/>
              <a:gdLst/>
              <a:ahLst/>
              <a:cxnLst/>
              <a:rect l="l" t="t" r="r" b="b"/>
              <a:pathLst>
                <a:path w="1029" h="882" extrusionOk="0">
                  <a:moveTo>
                    <a:pt x="593" y="0"/>
                  </a:moveTo>
                  <a:cubicBezTo>
                    <a:pt x="198" y="0"/>
                    <a:pt x="1" y="473"/>
                    <a:pt x="276" y="753"/>
                  </a:cubicBezTo>
                  <a:cubicBezTo>
                    <a:pt x="366" y="842"/>
                    <a:pt x="476" y="881"/>
                    <a:pt x="584" y="881"/>
                  </a:cubicBezTo>
                  <a:cubicBezTo>
                    <a:pt x="811" y="881"/>
                    <a:pt x="1029" y="704"/>
                    <a:pt x="1029" y="436"/>
                  </a:cubicBezTo>
                  <a:cubicBezTo>
                    <a:pt x="1029" y="198"/>
                    <a:pt x="831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3" name="Google Shape;2643;p65"/>
            <p:cNvSpPr/>
            <p:nvPr/>
          </p:nvSpPr>
          <p:spPr>
            <a:xfrm>
              <a:off x="175232" y="3885108"/>
              <a:ext cx="66451" cy="56975"/>
            </a:xfrm>
            <a:custGeom>
              <a:avLst/>
              <a:gdLst/>
              <a:ahLst/>
              <a:cxnLst/>
              <a:rect l="l" t="t" r="r" b="b"/>
              <a:pathLst>
                <a:path w="1143" h="980" extrusionOk="0">
                  <a:moveTo>
                    <a:pt x="655" y="97"/>
                  </a:moveTo>
                  <a:cubicBezTo>
                    <a:pt x="868" y="97"/>
                    <a:pt x="1044" y="274"/>
                    <a:pt x="1044" y="486"/>
                  </a:cubicBezTo>
                  <a:cubicBezTo>
                    <a:pt x="1044" y="722"/>
                    <a:pt x="852" y="876"/>
                    <a:pt x="652" y="876"/>
                  </a:cubicBezTo>
                  <a:cubicBezTo>
                    <a:pt x="556" y="876"/>
                    <a:pt x="459" y="841"/>
                    <a:pt x="380" y="762"/>
                  </a:cubicBezTo>
                  <a:cubicBezTo>
                    <a:pt x="130" y="518"/>
                    <a:pt x="307" y="97"/>
                    <a:pt x="655" y="97"/>
                  </a:cubicBezTo>
                  <a:close/>
                  <a:moveTo>
                    <a:pt x="648" y="1"/>
                  </a:moveTo>
                  <a:cubicBezTo>
                    <a:pt x="528" y="1"/>
                    <a:pt x="406" y="45"/>
                    <a:pt x="307" y="144"/>
                  </a:cubicBezTo>
                  <a:cubicBezTo>
                    <a:pt x="1" y="450"/>
                    <a:pt x="219" y="980"/>
                    <a:pt x="655" y="980"/>
                  </a:cubicBezTo>
                  <a:cubicBezTo>
                    <a:pt x="925" y="980"/>
                    <a:pt x="1143" y="756"/>
                    <a:pt x="1143" y="486"/>
                  </a:cubicBezTo>
                  <a:cubicBezTo>
                    <a:pt x="1143" y="195"/>
                    <a:pt x="900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-234642" y="3100826"/>
              <a:ext cx="895550" cy="531609"/>
            </a:xfrm>
            <a:custGeom>
              <a:avLst/>
              <a:gdLst/>
              <a:ahLst/>
              <a:cxnLst/>
              <a:rect l="l" t="t" r="r" b="b"/>
              <a:pathLst>
                <a:path w="15404" h="9144" extrusionOk="0">
                  <a:moveTo>
                    <a:pt x="0" y="1"/>
                  </a:moveTo>
                  <a:lnTo>
                    <a:pt x="0" y="9143"/>
                  </a:lnTo>
                  <a:lnTo>
                    <a:pt x="15404" y="9143"/>
                  </a:lnTo>
                  <a:lnTo>
                    <a:pt x="15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-237374" y="3098093"/>
              <a:ext cx="901306" cy="537016"/>
            </a:xfrm>
            <a:custGeom>
              <a:avLst/>
              <a:gdLst/>
              <a:ahLst/>
              <a:cxnLst/>
              <a:rect l="l" t="t" r="r" b="b"/>
              <a:pathLst>
                <a:path w="15503" h="9237" extrusionOk="0">
                  <a:moveTo>
                    <a:pt x="15404" y="99"/>
                  </a:moveTo>
                  <a:lnTo>
                    <a:pt x="15404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9190"/>
                  </a:lnTo>
                  <a:cubicBezTo>
                    <a:pt x="1" y="9216"/>
                    <a:pt x="21" y="9237"/>
                    <a:pt x="47" y="9237"/>
                  </a:cubicBezTo>
                  <a:lnTo>
                    <a:pt x="15451" y="9237"/>
                  </a:lnTo>
                  <a:cubicBezTo>
                    <a:pt x="15477" y="9237"/>
                    <a:pt x="15498" y="9216"/>
                    <a:pt x="15503" y="9190"/>
                  </a:cubicBezTo>
                  <a:lnTo>
                    <a:pt x="15503" y="48"/>
                  </a:lnTo>
                  <a:cubicBezTo>
                    <a:pt x="15503" y="22"/>
                    <a:pt x="15477" y="1"/>
                    <a:pt x="15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-234642" y="3100826"/>
              <a:ext cx="102380" cy="531609"/>
            </a:xfrm>
            <a:custGeom>
              <a:avLst/>
              <a:gdLst/>
              <a:ahLst/>
              <a:cxnLst/>
              <a:rect l="l" t="t" r="r" b="b"/>
              <a:pathLst>
                <a:path w="1761" h="9144" extrusionOk="0">
                  <a:moveTo>
                    <a:pt x="0" y="1"/>
                  </a:moveTo>
                  <a:lnTo>
                    <a:pt x="0" y="9143"/>
                  </a:lnTo>
                  <a:lnTo>
                    <a:pt x="1760" y="9143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-237374" y="3098093"/>
              <a:ext cx="107787" cy="537016"/>
            </a:xfrm>
            <a:custGeom>
              <a:avLst/>
              <a:gdLst/>
              <a:ahLst/>
              <a:cxnLst/>
              <a:rect l="l" t="t" r="r" b="b"/>
              <a:pathLst>
                <a:path w="1854" h="9237" extrusionOk="0">
                  <a:moveTo>
                    <a:pt x="1760" y="99"/>
                  </a:moveTo>
                  <a:lnTo>
                    <a:pt x="1760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9190"/>
                  </a:lnTo>
                  <a:cubicBezTo>
                    <a:pt x="1" y="9216"/>
                    <a:pt x="21" y="9237"/>
                    <a:pt x="47" y="9237"/>
                  </a:cubicBezTo>
                  <a:lnTo>
                    <a:pt x="1807" y="9237"/>
                  </a:lnTo>
                  <a:cubicBezTo>
                    <a:pt x="1833" y="9237"/>
                    <a:pt x="1854" y="9216"/>
                    <a:pt x="1854" y="9190"/>
                  </a:cubicBezTo>
                  <a:lnTo>
                    <a:pt x="1854" y="48"/>
                  </a:lnTo>
                  <a:cubicBezTo>
                    <a:pt x="1854" y="22"/>
                    <a:pt x="1833" y="1"/>
                    <a:pt x="1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-234642" y="3591627"/>
              <a:ext cx="895550" cy="40813"/>
            </a:xfrm>
            <a:custGeom>
              <a:avLst/>
              <a:gdLst/>
              <a:ahLst/>
              <a:cxnLst/>
              <a:rect l="l" t="t" r="r" b="b"/>
              <a:pathLst>
                <a:path w="15404" h="702" extrusionOk="0">
                  <a:moveTo>
                    <a:pt x="0" y="0"/>
                  </a:moveTo>
                  <a:lnTo>
                    <a:pt x="0" y="701"/>
                  </a:lnTo>
                  <a:lnTo>
                    <a:pt x="15404" y="701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-237374" y="3588895"/>
              <a:ext cx="901306" cy="46219"/>
            </a:xfrm>
            <a:custGeom>
              <a:avLst/>
              <a:gdLst/>
              <a:ahLst/>
              <a:cxnLst/>
              <a:rect l="l" t="t" r="r" b="b"/>
              <a:pathLst>
                <a:path w="15503" h="795" extrusionOk="0">
                  <a:moveTo>
                    <a:pt x="15404" y="99"/>
                  </a:moveTo>
                  <a:lnTo>
                    <a:pt x="15404" y="701"/>
                  </a:lnTo>
                  <a:lnTo>
                    <a:pt x="94" y="701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748"/>
                  </a:lnTo>
                  <a:cubicBezTo>
                    <a:pt x="1" y="774"/>
                    <a:pt x="21" y="795"/>
                    <a:pt x="47" y="795"/>
                  </a:cubicBezTo>
                  <a:lnTo>
                    <a:pt x="15451" y="795"/>
                  </a:lnTo>
                  <a:cubicBezTo>
                    <a:pt x="15477" y="795"/>
                    <a:pt x="15498" y="774"/>
                    <a:pt x="15503" y="748"/>
                  </a:cubicBezTo>
                  <a:lnTo>
                    <a:pt x="15503" y="52"/>
                  </a:lnTo>
                  <a:cubicBezTo>
                    <a:pt x="15503" y="21"/>
                    <a:pt x="15477" y="0"/>
                    <a:pt x="15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715219" y="3046525"/>
              <a:ext cx="144007" cy="1171412"/>
            </a:xfrm>
            <a:custGeom>
              <a:avLst/>
              <a:gdLst/>
              <a:ahLst/>
              <a:cxnLst/>
              <a:rect l="l" t="t" r="r" b="b"/>
              <a:pathLst>
                <a:path w="2477" h="20149" extrusionOk="0">
                  <a:moveTo>
                    <a:pt x="0" y="0"/>
                  </a:moveTo>
                  <a:lnTo>
                    <a:pt x="0" y="20149"/>
                  </a:lnTo>
                  <a:lnTo>
                    <a:pt x="2477" y="19033"/>
                  </a:lnTo>
                  <a:lnTo>
                    <a:pt x="2477" y="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715219" y="3046525"/>
              <a:ext cx="144007" cy="1171412"/>
            </a:xfrm>
            <a:custGeom>
              <a:avLst/>
              <a:gdLst/>
              <a:ahLst/>
              <a:cxnLst/>
              <a:rect l="l" t="t" r="r" b="b"/>
              <a:pathLst>
                <a:path w="2477" h="20149" extrusionOk="0">
                  <a:moveTo>
                    <a:pt x="0" y="20149"/>
                  </a:moveTo>
                  <a:lnTo>
                    <a:pt x="2477" y="19033"/>
                  </a:lnTo>
                  <a:lnTo>
                    <a:pt x="2477" y="9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712486" y="3043908"/>
              <a:ext cx="149472" cy="1176761"/>
            </a:xfrm>
            <a:custGeom>
              <a:avLst/>
              <a:gdLst/>
              <a:ahLst/>
              <a:cxnLst/>
              <a:rect l="l" t="t" r="r" b="b"/>
              <a:pathLst>
                <a:path w="2571" h="20241" extrusionOk="0">
                  <a:moveTo>
                    <a:pt x="94" y="118"/>
                  </a:moveTo>
                  <a:lnTo>
                    <a:pt x="2472" y="1026"/>
                  </a:lnTo>
                  <a:lnTo>
                    <a:pt x="2472" y="19047"/>
                  </a:lnTo>
                  <a:lnTo>
                    <a:pt x="94" y="20116"/>
                  </a:lnTo>
                  <a:lnTo>
                    <a:pt x="94" y="118"/>
                  </a:lnTo>
                  <a:close/>
                  <a:moveTo>
                    <a:pt x="44" y="0"/>
                  </a:moveTo>
                  <a:cubicBezTo>
                    <a:pt x="35" y="0"/>
                    <a:pt x="28" y="3"/>
                    <a:pt x="21" y="9"/>
                  </a:cubicBezTo>
                  <a:cubicBezTo>
                    <a:pt x="6" y="14"/>
                    <a:pt x="1" y="29"/>
                    <a:pt x="1" y="45"/>
                  </a:cubicBezTo>
                  <a:lnTo>
                    <a:pt x="1" y="20194"/>
                  </a:lnTo>
                  <a:cubicBezTo>
                    <a:pt x="1" y="20209"/>
                    <a:pt x="6" y="20225"/>
                    <a:pt x="21" y="20235"/>
                  </a:cubicBezTo>
                  <a:cubicBezTo>
                    <a:pt x="27" y="20241"/>
                    <a:pt x="37" y="20241"/>
                    <a:pt x="47" y="20241"/>
                  </a:cubicBezTo>
                  <a:cubicBezTo>
                    <a:pt x="53" y="20241"/>
                    <a:pt x="63" y="20241"/>
                    <a:pt x="68" y="20235"/>
                  </a:cubicBezTo>
                  <a:lnTo>
                    <a:pt x="2545" y="19119"/>
                  </a:lnTo>
                  <a:cubicBezTo>
                    <a:pt x="2560" y="19114"/>
                    <a:pt x="2571" y="19098"/>
                    <a:pt x="2571" y="19078"/>
                  </a:cubicBezTo>
                  <a:lnTo>
                    <a:pt x="2571" y="995"/>
                  </a:lnTo>
                  <a:cubicBezTo>
                    <a:pt x="2571" y="974"/>
                    <a:pt x="2560" y="959"/>
                    <a:pt x="2539" y="948"/>
                  </a:cubicBezTo>
                  <a:lnTo>
                    <a:pt x="63" y="3"/>
                  </a:lnTo>
                  <a:cubicBezTo>
                    <a:pt x="57" y="1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-231328" y="4217891"/>
              <a:ext cx="72497" cy="94532"/>
            </a:xfrm>
            <a:custGeom>
              <a:avLst/>
              <a:gdLst/>
              <a:ahLst/>
              <a:cxnLst/>
              <a:rect l="l" t="t" r="r" b="b"/>
              <a:pathLst>
                <a:path w="1247" h="1626" extrusionOk="0">
                  <a:moveTo>
                    <a:pt x="577" y="1"/>
                  </a:moveTo>
                  <a:lnTo>
                    <a:pt x="0" y="1626"/>
                  </a:lnTo>
                  <a:lnTo>
                    <a:pt x="0" y="1626"/>
                  </a:lnTo>
                  <a:lnTo>
                    <a:pt x="836" y="1112"/>
                  </a:lnTo>
                  <a:lnTo>
                    <a:pt x="1246" y="11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4" name="Google Shape;2654;p65"/>
            <p:cNvSpPr/>
            <p:nvPr/>
          </p:nvSpPr>
          <p:spPr>
            <a:xfrm>
              <a:off x="-234351" y="4215217"/>
              <a:ext cx="78253" cy="99938"/>
            </a:xfrm>
            <a:custGeom>
              <a:avLst/>
              <a:gdLst/>
              <a:ahLst/>
              <a:cxnLst/>
              <a:rect l="l" t="t" r="r" b="b"/>
              <a:pathLst>
                <a:path w="1346" h="1719" extrusionOk="0">
                  <a:moveTo>
                    <a:pt x="665" y="99"/>
                  </a:moveTo>
                  <a:lnTo>
                    <a:pt x="1226" y="104"/>
                  </a:lnTo>
                  <a:lnTo>
                    <a:pt x="852" y="1122"/>
                  </a:lnTo>
                  <a:lnTo>
                    <a:pt x="146" y="1558"/>
                  </a:lnTo>
                  <a:lnTo>
                    <a:pt x="665" y="99"/>
                  </a:lnTo>
                  <a:close/>
                  <a:moveTo>
                    <a:pt x="629" y="0"/>
                  </a:moveTo>
                  <a:cubicBezTo>
                    <a:pt x="608" y="0"/>
                    <a:pt x="592" y="16"/>
                    <a:pt x="582" y="31"/>
                  </a:cubicBezTo>
                  <a:lnTo>
                    <a:pt x="11" y="1656"/>
                  </a:lnTo>
                  <a:cubicBezTo>
                    <a:pt x="0" y="1672"/>
                    <a:pt x="6" y="1698"/>
                    <a:pt x="21" y="1708"/>
                  </a:cubicBezTo>
                  <a:cubicBezTo>
                    <a:pt x="32" y="1713"/>
                    <a:pt x="42" y="1719"/>
                    <a:pt x="52" y="1719"/>
                  </a:cubicBezTo>
                  <a:cubicBezTo>
                    <a:pt x="63" y="1719"/>
                    <a:pt x="73" y="1719"/>
                    <a:pt x="78" y="1713"/>
                  </a:cubicBezTo>
                  <a:lnTo>
                    <a:pt x="914" y="1199"/>
                  </a:lnTo>
                  <a:cubicBezTo>
                    <a:pt x="925" y="1194"/>
                    <a:pt x="930" y="1189"/>
                    <a:pt x="935" y="1179"/>
                  </a:cubicBezTo>
                  <a:lnTo>
                    <a:pt x="1340" y="73"/>
                  </a:lnTo>
                  <a:cubicBezTo>
                    <a:pt x="1345" y="57"/>
                    <a:pt x="1345" y="42"/>
                    <a:pt x="1335" y="31"/>
                  </a:cubicBezTo>
                  <a:cubicBezTo>
                    <a:pt x="1330" y="18"/>
                    <a:pt x="1319" y="9"/>
                    <a:pt x="1307" y="9"/>
                  </a:cubicBezTo>
                  <a:cubicBezTo>
                    <a:pt x="1304" y="9"/>
                    <a:pt x="1301" y="10"/>
                    <a:pt x="1298" y="11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5" name="Google Shape;2655;p65"/>
            <p:cNvSpPr/>
            <p:nvPr/>
          </p:nvSpPr>
          <p:spPr>
            <a:xfrm>
              <a:off x="-234642" y="3573198"/>
              <a:ext cx="895550" cy="18778"/>
            </a:xfrm>
            <a:custGeom>
              <a:avLst/>
              <a:gdLst/>
              <a:ahLst/>
              <a:cxnLst/>
              <a:rect l="l" t="t" r="r" b="b"/>
              <a:pathLst>
                <a:path w="15404" h="323" extrusionOk="0">
                  <a:moveTo>
                    <a:pt x="1708" y="0"/>
                  </a:moveTo>
                  <a:lnTo>
                    <a:pt x="0" y="322"/>
                  </a:lnTo>
                  <a:lnTo>
                    <a:pt x="15404" y="322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6" name="Google Shape;2656;p65"/>
            <p:cNvSpPr/>
            <p:nvPr/>
          </p:nvSpPr>
          <p:spPr>
            <a:xfrm>
              <a:off x="-237665" y="3570174"/>
              <a:ext cx="901596" cy="24534"/>
            </a:xfrm>
            <a:custGeom>
              <a:avLst/>
              <a:gdLst/>
              <a:ahLst/>
              <a:cxnLst/>
              <a:rect l="l" t="t" r="r" b="b"/>
              <a:pathLst>
                <a:path w="15508" h="422" extrusionOk="0">
                  <a:moveTo>
                    <a:pt x="15409" y="99"/>
                  </a:moveTo>
                  <a:lnTo>
                    <a:pt x="15409" y="322"/>
                  </a:lnTo>
                  <a:lnTo>
                    <a:pt x="571" y="322"/>
                  </a:lnTo>
                  <a:lnTo>
                    <a:pt x="1765" y="99"/>
                  </a:lnTo>
                  <a:close/>
                  <a:moveTo>
                    <a:pt x="1750" y="1"/>
                  </a:moveTo>
                  <a:lnTo>
                    <a:pt x="42" y="322"/>
                  </a:lnTo>
                  <a:cubicBezTo>
                    <a:pt x="16" y="328"/>
                    <a:pt x="0" y="354"/>
                    <a:pt x="6" y="374"/>
                  </a:cubicBezTo>
                  <a:cubicBezTo>
                    <a:pt x="6" y="400"/>
                    <a:pt x="26" y="421"/>
                    <a:pt x="52" y="421"/>
                  </a:cubicBezTo>
                  <a:lnTo>
                    <a:pt x="15456" y="421"/>
                  </a:lnTo>
                  <a:cubicBezTo>
                    <a:pt x="15482" y="421"/>
                    <a:pt x="15503" y="400"/>
                    <a:pt x="15508" y="374"/>
                  </a:cubicBezTo>
                  <a:lnTo>
                    <a:pt x="15508" y="47"/>
                  </a:lnTo>
                  <a:cubicBezTo>
                    <a:pt x="15503" y="21"/>
                    <a:pt x="15482" y="1"/>
                    <a:pt x="15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-289001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1" y="1626"/>
                  </a:lnTo>
                  <a:lnTo>
                    <a:pt x="992" y="162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624058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577" y="1626"/>
                  </a:lnTo>
                  <a:lnTo>
                    <a:pt x="1568" y="162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142965" y="3476630"/>
              <a:ext cx="431671" cy="97555"/>
            </a:xfrm>
            <a:custGeom>
              <a:avLst/>
              <a:gdLst/>
              <a:ahLst/>
              <a:cxnLst/>
              <a:rect l="l" t="t" r="r" b="b"/>
              <a:pathLst>
                <a:path w="7425" h="1678" extrusionOk="0">
                  <a:moveTo>
                    <a:pt x="0" y="0"/>
                  </a:moveTo>
                  <a:lnTo>
                    <a:pt x="0" y="1677"/>
                  </a:lnTo>
                  <a:lnTo>
                    <a:pt x="7424" y="1677"/>
                  </a:lnTo>
                  <a:lnTo>
                    <a:pt x="74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140233" y="3473607"/>
              <a:ext cx="437427" cy="103252"/>
            </a:xfrm>
            <a:custGeom>
              <a:avLst/>
              <a:gdLst/>
              <a:ahLst/>
              <a:cxnLst/>
              <a:rect l="l" t="t" r="r" b="b"/>
              <a:pathLst>
                <a:path w="7524" h="1776" extrusionOk="0">
                  <a:moveTo>
                    <a:pt x="7424" y="99"/>
                  </a:moveTo>
                  <a:lnTo>
                    <a:pt x="7424" y="1677"/>
                  </a:lnTo>
                  <a:lnTo>
                    <a:pt x="99" y="1677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1724"/>
                  </a:lnTo>
                  <a:cubicBezTo>
                    <a:pt x="0" y="1755"/>
                    <a:pt x="21" y="1776"/>
                    <a:pt x="47" y="1776"/>
                  </a:cubicBezTo>
                  <a:lnTo>
                    <a:pt x="7471" y="1776"/>
                  </a:lnTo>
                  <a:cubicBezTo>
                    <a:pt x="7497" y="1776"/>
                    <a:pt x="7523" y="1755"/>
                    <a:pt x="7523" y="1724"/>
                  </a:cubicBezTo>
                  <a:lnTo>
                    <a:pt x="7523" y="52"/>
                  </a:lnTo>
                  <a:cubicBezTo>
                    <a:pt x="7523" y="21"/>
                    <a:pt x="7497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172500" y="3507676"/>
              <a:ext cx="56510" cy="37789"/>
            </a:xfrm>
            <a:custGeom>
              <a:avLst/>
              <a:gdLst/>
              <a:ahLst/>
              <a:cxnLst/>
              <a:rect l="l" t="t" r="r" b="b"/>
              <a:pathLst>
                <a:path w="972" h="650" extrusionOk="0">
                  <a:moveTo>
                    <a:pt x="484" y="1"/>
                  </a:moveTo>
                  <a:cubicBezTo>
                    <a:pt x="214" y="1"/>
                    <a:pt x="1" y="146"/>
                    <a:pt x="1" y="323"/>
                  </a:cubicBezTo>
                  <a:cubicBezTo>
                    <a:pt x="1" y="504"/>
                    <a:pt x="219" y="650"/>
                    <a:pt x="484" y="650"/>
                  </a:cubicBezTo>
                  <a:cubicBezTo>
                    <a:pt x="754" y="650"/>
                    <a:pt x="972" y="504"/>
                    <a:pt x="972" y="323"/>
                  </a:cubicBezTo>
                  <a:cubicBezTo>
                    <a:pt x="972" y="146"/>
                    <a:pt x="754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118780" y="3280705"/>
              <a:ext cx="431671" cy="97555"/>
            </a:xfrm>
            <a:custGeom>
              <a:avLst/>
              <a:gdLst/>
              <a:ahLst/>
              <a:cxnLst/>
              <a:rect l="l" t="t" r="r" b="b"/>
              <a:pathLst>
                <a:path w="7425" h="1678" extrusionOk="0">
                  <a:moveTo>
                    <a:pt x="1" y="1"/>
                  </a:moveTo>
                  <a:lnTo>
                    <a:pt x="1" y="1678"/>
                  </a:lnTo>
                  <a:lnTo>
                    <a:pt x="7425" y="1678"/>
                  </a:lnTo>
                  <a:lnTo>
                    <a:pt x="7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116047" y="3278031"/>
              <a:ext cx="437136" cy="103252"/>
            </a:xfrm>
            <a:custGeom>
              <a:avLst/>
              <a:gdLst/>
              <a:ahLst/>
              <a:cxnLst/>
              <a:rect l="l" t="t" r="r" b="b"/>
              <a:pathLst>
                <a:path w="7519" h="1776" extrusionOk="0">
                  <a:moveTo>
                    <a:pt x="7425" y="99"/>
                  </a:moveTo>
                  <a:lnTo>
                    <a:pt x="7425" y="1677"/>
                  </a:lnTo>
                  <a:lnTo>
                    <a:pt x="94" y="1677"/>
                  </a:ln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1724"/>
                  </a:lnTo>
                  <a:cubicBezTo>
                    <a:pt x="1" y="1750"/>
                    <a:pt x="22" y="1776"/>
                    <a:pt x="48" y="1776"/>
                  </a:cubicBezTo>
                  <a:lnTo>
                    <a:pt x="7472" y="1776"/>
                  </a:lnTo>
                  <a:cubicBezTo>
                    <a:pt x="7498" y="1776"/>
                    <a:pt x="7519" y="1750"/>
                    <a:pt x="7519" y="1724"/>
                  </a:cubicBezTo>
                  <a:lnTo>
                    <a:pt x="7519" y="47"/>
                  </a:lnTo>
                  <a:cubicBezTo>
                    <a:pt x="7519" y="21"/>
                    <a:pt x="7498" y="0"/>
                    <a:pt x="7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4" name="Google Shape;2664;p65"/>
            <p:cNvSpPr/>
            <p:nvPr/>
          </p:nvSpPr>
          <p:spPr>
            <a:xfrm>
              <a:off x="148082" y="3312099"/>
              <a:ext cx="56510" cy="37789"/>
            </a:xfrm>
            <a:custGeom>
              <a:avLst/>
              <a:gdLst/>
              <a:ahLst/>
              <a:cxnLst/>
              <a:rect l="l" t="t" r="r" b="b"/>
              <a:pathLst>
                <a:path w="972" h="650" extrusionOk="0">
                  <a:moveTo>
                    <a:pt x="483" y="1"/>
                  </a:moveTo>
                  <a:cubicBezTo>
                    <a:pt x="218" y="1"/>
                    <a:pt x="0" y="146"/>
                    <a:pt x="0" y="323"/>
                  </a:cubicBezTo>
                  <a:cubicBezTo>
                    <a:pt x="0" y="504"/>
                    <a:pt x="218" y="650"/>
                    <a:pt x="483" y="650"/>
                  </a:cubicBezTo>
                  <a:cubicBezTo>
                    <a:pt x="753" y="650"/>
                    <a:pt x="971" y="504"/>
                    <a:pt x="971" y="323"/>
                  </a:cubicBezTo>
                  <a:cubicBezTo>
                    <a:pt x="971" y="146"/>
                    <a:pt x="75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5" name="Google Shape;2665;p65"/>
            <p:cNvSpPr/>
            <p:nvPr/>
          </p:nvSpPr>
          <p:spPr>
            <a:xfrm>
              <a:off x="188197" y="3378842"/>
              <a:ext cx="431671" cy="97497"/>
            </a:xfrm>
            <a:custGeom>
              <a:avLst/>
              <a:gdLst/>
              <a:ahLst/>
              <a:cxnLst/>
              <a:rect l="l" t="t" r="r" b="b"/>
              <a:pathLst>
                <a:path w="7425" h="1677" extrusionOk="0">
                  <a:moveTo>
                    <a:pt x="1" y="0"/>
                  </a:moveTo>
                  <a:lnTo>
                    <a:pt x="1" y="1677"/>
                  </a:lnTo>
                  <a:lnTo>
                    <a:pt x="7425" y="1677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185174" y="3376109"/>
              <a:ext cx="437427" cy="102962"/>
            </a:xfrm>
            <a:custGeom>
              <a:avLst/>
              <a:gdLst/>
              <a:ahLst/>
              <a:cxnLst/>
              <a:rect l="l" t="t" r="r" b="b"/>
              <a:pathLst>
                <a:path w="7524" h="1771" extrusionOk="0">
                  <a:moveTo>
                    <a:pt x="7430" y="99"/>
                  </a:moveTo>
                  <a:lnTo>
                    <a:pt x="7430" y="1677"/>
                  </a:lnTo>
                  <a:lnTo>
                    <a:pt x="99" y="1677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27" y="0"/>
                    <a:pt x="1" y="21"/>
                    <a:pt x="1" y="47"/>
                  </a:cubicBezTo>
                  <a:lnTo>
                    <a:pt x="1" y="1724"/>
                  </a:lnTo>
                  <a:cubicBezTo>
                    <a:pt x="1" y="1750"/>
                    <a:pt x="27" y="1771"/>
                    <a:pt x="53" y="1771"/>
                  </a:cubicBezTo>
                  <a:lnTo>
                    <a:pt x="7477" y="1771"/>
                  </a:lnTo>
                  <a:cubicBezTo>
                    <a:pt x="7503" y="1771"/>
                    <a:pt x="7524" y="1750"/>
                    <a:pt x="7524" y="1724"/>
                  </a:cubicBezTo>
                  <a:lnTo>
                    <a:pt x="7524" y="47"/>
                  </a:lnTo>
                  <a:cubicBezTo>
                    <a:pt x="7524" y="21"/>
                    <a:pt x="7503" y="0"/>
                    <a:pt x="7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7" name="Google Shape;2667;p65"/>
            <p:cNvSpPr/>
            <p:nvPr/>
          </p:nvSpPr>
          <p:spPr>
            <a:xfrm>
              <a:off x="217498" y="3409888"/>
              <a:ext cx="56510" cy="37789"/>
            </a:xfrm>
            <a:custGeom>
              <a:avLst/>
              <a:gdLst/>
              <a:ahLst/>
              <a:cxnLst/>
              <a:rect l="l" t="t" r="r" b="b"/>
              <a:pathLst>
                <a:path w="972" h="650" extrusionOk="0">
                  <a:moveTo>
                    <a:pt x="483" y="1"/>
                  </a:moveTo>
                  <a:cubicBezTo>
                    <a:pt x="218" y="1"/>
                    <a:pt x="0" y="146"/>
                    <a:pt x="0" y="328"/>
                  </a:cubicBezTo>
                  <a:cubicBezTo>
                    <a:pt x="0" y="510"/>
                    <a:pt x="218" y="650"/>
                    <a:pt x="483" y="650"/>
                  </a:cubicBezTo>
                  <a:cubicBezTo>
                    <a:pt x="753" y="650"/>
                    <a:pt x="971" y="510"/>
                    <a:pt x="971" y="328"/>
                  </a:cubicBezTo>
                  <a:cubicBezTo>
                    <a:pt x="971" y="146"/>
                    <a:pt x="75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-289001" y="3046525"/>
              <a:ext cx="1004267" cy="1171412"/>
            </a:xfrm>
            <a:custGeom>
              <a:avLst/>
              <a:gdLst/>
              <a:ahLst/>
              <a:cxnLst/>
              <a:rect l="l" t="t" r="r" b="b"/>
              <a:pathLst>
                <a:path w="17274" h="20149" extrusionOk="0">
                  <a:moveTo>
                    <a:pt x="1" y="0"/>
                  </a:moveTo>
                  <a:lnTo>
                    <a:pt x="1" y="20149"/>
                  </a:lnTo>
                  <a:lnTo>
                    <a:pt x="17273" y="20149"/>
                  </a:lnTo>
                  <a:lnTo>
                    <a:pt x="17273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226219" y="2637523"/>
              <a:ext cx="309757" cy="407195"/>
            </a:xfrm>
            <a:custGeom>
              <a:avLst/>
              <a:gdLst/>
              <a:ahLst/>
              <a:cxnLst/>
              <a:rect l="l" t="t" r="r" b="b"/>
              <a:pathLst>
                <a:path w="5328" h="7004" extrusionOk="0">
                  <a:moveTo>
                    <a:pt x="1" y="0"/>
                  </a:moveTo>
                  <a:lnTo>
                    <a:pt x="1" y="7004"/>
                  </a:lnTo>
                  <a:lnTo>
                    <a:pt x="5328" y="700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223545" y="2634500"/>
              <a:ext cx="315163" cy="413241"/>
            </a:xfrm>
            <a:custGeom>
              <a:avLst/>
              <a:gdLst/>
              <a:ahLst/>
              <a:cxnLst/>
              <a:rect l="l" t="t" r="r" b="b"/>
              <a:pathLst>
                <a:path w="5421" h="7108" extrusionOk="0">
                  <a:moveTo>
                    <a:pt x="5327" y="99"/>
                  </a:moveTo>
                  <a:lnTo>
                    <a:pt x="5327" y="7009"/>
                  </a:lnTo>
                  <a:lnTo>
                    <a:pt x="99" y="7009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6"/>
                    <a:pt x="0" y="52"/>
                  </a:cubicBezTo>
                  <a:lnTo>
                    <a:pt x="0" y="7056"/>
                  </a:lnTo>
                  <a:cubicBezTo>
                    <a:pt x="0" y="7082"/>
                    <a:pt x="21" y="7108"/>
                    <a:pt x="47" y="7108"/>
                  </a:cubicBezTo>
                  <a:lnTo>
                    <a:pt x="5374" y="7108"/>
                  </a:lnTo>
                  <a:cubicBezTo>
                    <a:pt x="5400" y="7108"/>
                    <a:pt x="5420" y="7087"/>
                    <a:pt x="5420" y="7061"/>
                  </a:cubicBezTo>
                  <a:lnTo>
                    <a:pt x="5420" y="52"/>
                  </a:lnTo>
                  <a:cubicBezTo>
                    <a:pt x="5420" y="26"/>
                    <a:pt x="5400" y="0"/>
                    <a:pt x="5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244358" y="2654732"/>
              <a:ext cx="273537" cy="372778"/>
            </a:xfrm>
            <a:custGeom>
              <a:avLst/>
              <a:gdLst/>
              <a:ahLst/>
              <a:cxnLst/>
              <a:rect l="l" t="t" r="r" b="b"/>
              <a:pathLst>
                <a:path w="4705" h="6412" extrusionOk="0">
                  <a:moveTo>
                    <a:pt x="0" y="0"/>
                  </a:moveTo>
                  <a:lnTo>
                    <a:pt x="0" y="6412"/>
                  </a:lnTo>
                  <a:lnTo>
                    <a:pt x="4704" y="6412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2" name="Google Shape;2672;p65"/>
            <p:cNvSpPr/>
            <p:nvPr/>
          </p:nvSpPr>
          <p:spPr>
            <a:xfrm>
              <a:off x="241335" y="2652000"/>
              <a:ext cx="279525" cy="378243"/>
            </a:xfrm>
            <a:custGeom>
              <a:avLst/>
              <a:gdLst/>
              <a:ahLst/>
              <a:cxnLst/>
              <a:rect l="l" t="t" r="r" b="b"/>
              <a:pathLst>
                <a:path w="4808" h="6506" extrusionOk="0">
                  <a:moveTo>
                    <a:pt x="4709" y="99"/>
                  </a:moveTo>
                  <a:lnTo>
                    <a:pt x="4709" y="6407"/>
                  </a:lnTo>
                  <a:lnTo>
                    <a:pt x="99" y="6407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454"/>
                  </a:lnTo>
                  <a:cubicBezTo>
                    <a:pt x="1" y="6485"/>
                    <a:pt x="21" y="6506"/>
                    <a:pt x="52" y="6506"/>
                  </a:cubicBezTo>
                  <a:lnTo>
                    <a:pt x="4756" y="6506"/>
                  </a:lnTo>
                  <a:cubicBezTo>
                    <a:pt x="4787" y="6506"/>
                    <a:pt x="4808" y="6485"/>
                    <a:pt x="4808" y="6454"/>
                  </a:cubicBezTo>
                  <a:lnTo>
                    <a:pt x="4808" y="47"/>
                  </a:lnTo>
                  <a:cubicBezTo>
                    <a:pt x="4808" y="21"/>
                    <a:pt x="4787" y="0"/>
                    <a:pt x="4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3" name="Google Shape;2673;p65"/>
            <p:cNvSpPr/>
            <p:nvPr/>
          </p:nvSpPr>
          <p:spPr>
            <a:xfrm>
              <a:off x="535921" y="2637523"/>
              <a:ext cx="17558" cy="407195"/>
            </a:xfrm>
            <a:custGeom>
              <a:avLst/>
              <a:gdLst/>
              <a:ahLst/>
              <a:cxnLst/>
              <a:rect l="l" t="t" r="r" b="b"/>
              <a:pathLst>
                <a:path w="302" h="7004" extrusionOk="0">
                  <a:moveTo>
                    <a:pt x="1" y="0"/>
                  </a:moveTo>
                  <a:lnTo>
                    <a:pt x="1" y="7004"/>
                  </a:lnTo>
                  <a:lnTo>
                    <a:pt x="302" y="7004"/>
                  </a:lnTo>
                  <a:lnTo>
                    <a:pt x="30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532898" y="2634616"/>
              <a:ext cx="23313" cy="413125"/>
            </a:xfrm>
            <a:custGeom>
              <a:avLst/>
              <a:gdLst/>
              <a:ahLst/>
              <a:cxnLst/>
              <a:rect l="l" t="t" r="r" b="b"/>
              <a:pathLst>
                <a:path w="401" h="7106" extrusionOk="0">
                  <a:moveTo>
                    <a:pt x="99" y="123"/>
                  </a:moveTo>
                  <a:lnTo>
                    <a:pt x="302" y="222"/>
                  </a:lnTo>
                  <a:lnTo>
                    <a:pt x="302" y="7007"/>
                  </a:lnTo>
                  <a:lnTo>
                    <a:pt x="99" y="7007"/>
                  </a:lnTo>
                  <a:lnTo>
                    <a:pt x="99" y="123"/>
                  </a:lnTo>
                  <a:close/>
                  <a:moveTo>
                    <a:pt x="50" y="1"/>
                  </a:moveTo>
                  <a:cubicBezTo>
                    <a:pt x="42" y="1"/>
                    <a:pt x="34" y="4"/>
                    <a:pt x="27" y="9"/>
                  </a:cubicBezTo>
                  <a:cubicBezTo>
                    <a:pt x="11" y="14"/>
                    <a:pt x="1" y="35"/>
                    <a:pt x="6" y="50"/>
                  </a:cubicBezTo>
                  <a:lnTo>
                    <a:pt x="6" y="7054"/>
                  </a:lnTo>
                  <a:cubicBezTo>
                    <a:pt x="6" y="7080"/>
                    <a:pt x="27" y="7106"/>
                    <a:pt x="53" y="7106"/>
                  </a:cubicBezTo>
                  <a:lnTo>
                    <a:pt x="349" y="7106"/>
                  </a:lnTo>
                  <a:cubicBezTo>
                    <a:pt x="380" y="7106"/>
                    <a:pt x="400" y="7080"/>
                    <a:pt x="400" y="7054"/>
                  </a:cubicBezTo>
                  <a:lnTo>
                    <a:pt x="400" y="190"/>
                  </a:lnTo>
                  <a:cubicBezTo>
                    <a:pt x="400" y="175"/>
                    <a:pt x="390" y="154"/>
                    <a:pt x="369" y="149"/>
                  </a:cubicBezTo>
                  <a:lnTo>
                    <a:pt x="73" y="9"/>
                  </a:lnTo>
                  <a:cubicBezTo>
                    <a:pt x="66" y="4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226219" y="2637523"/>
              <a:ext cx="309757" cy="407195"/>
            </a:xfrm>
            <a:custGeom>
              <a:avLst/>
              <a:gdLst/>
              <a:ahLst/>
              <a:cxnLst/>
              <a:rect l="l" t="t" r="r" b="b"/>
              <a:pathLst>
                <a:path w="5328" h="7004" extrusionOk="0">
                  <a:moveTo>
                    <a:pt x="1" y="0"/>
                  </a:moveTo>
                  <a:lnTo>
                    <a:pt x="1" y="7004"/>
                  </a:lnTo>
                  <a:lnTo>
                    <a:pt x="5328" y="700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76" name="Google Shape;2676;p65"/>
          <p:cNvGrpSpPr/>
          <p:nvPr/>
        </p:nvGrpSpPr>
        <p:grpSpPr>
          <a:xfrm>
            <a:off x="1802913" y="27661"/>
            <a:ext cx="723628" cy="2528298"/>
            <a:chOff x="1802913" y="27661"/>
            <a:chExt cx="723628" cy="2528298"/>
          </a:xfrm>
        </p:grpSpPr>
        <p:sp>
          <p:nvSpPr>
            <p:cNvPr id="2677" name="Google Shape;2677;p65"/>
            <p:cNvSpPr/>
            <p:nvPr/>
          </p:nvSpPr>
          <p:spPr>
            <a:xfrm>
              <a:off x="2195925" y="2021900"/>
              <a:ext cx="151675" cy="402550"/>
            </a:xfrm>
            <a:custGeom>
              <a:avLst/>
              <a:gdLst/>
              <a:ahLst/>
              <a:cxnLst/>
              <a:rect l="l" t="t" r="r" b="b"/>
              <a:pathLst>
                <a:path w="6067" h="16102" extrusionOk="0">
                  <a:moveTo>
                    <a:pt x="2355" y="281"/>
                  </a:moveTo>
                  <a:lnTo>
                    <a:pt x="1203" y="2253"/>
                  </a:lnTo>
                  <a:lnTo>
                    <a:pt x="2125" y="2150"/>
                  </a:lnTo>
                  <a:lnTo>
                    <a:pt x="999" y="2816"/>
                  </a:lnTo>
                  <a:lnTo>
                    <a:pt x="871" y="3737"/>
                  </a:lnTo>
                  <a:lnTo>
                    <a:pt x="231" y="5196"/>
                  </a:lnTo>
                  <a:lnTo>
                    <a:pt x="0" y="7705"/>
                  </a:lnTo>
                  <a:lnTo>
                    <a:pt x="461" y="9241"/>
                  </a:lnTo>
                  <a:lnTo>
                    <a:pt x="1255" y="10623"/>
                  </a:lnTo>
                  <a:lnTo>
                    <a:pt x="3123" y="12441"/>
                  </a:lnTo>
                  <a:lnTo>
                    <a:pt x="4173" y="13183"/>
                  </a:lnTo>
                  <a:lnTo>
                    <a:pt x="5299" y="14873"/>
                  </a:lnTo>
                  <a:lnTo>
                    <a:pt x="6067" y="16102"/>
                  </a:lnTo>
                  <a:lnTo>
                    <a:pt x="4608" y="11724"/>
                  </a:lnTo>
                  <a:lnTo>
                    <a:pt x="4480" y="10751"/>
                  </a:lnTo>
                  <a:lnTo>
                    <a:pt x="4864" y="8908"/>
                  </a:lnTo>
                  <a:lnTo>
                    <a:pt x="4326" y="8012"/>
                  </a:lnTo>
                  <a:lnTo>
                    <a:pt x="4992" y="8601"/>
                  </a:lnTo>
                  <a:lnTo>
                    <a:pt x="5478" y="6528"/>
                  </a:lnTo>
                  <a:lnTo>
                    <a:pt x="5862" y="3865"/>
                  </a:lnTo>
                  <a:lnTo>
                    <a:pt x="5478" y="2918"/>
                  </a:lnTo>
                  <a:lnTo>
                    <a:pt x="4070" y="1049"/>
                  </a:lnTo>
                  <a:lnTo>
                    <a:pt x="2867" y="77"/>
                  </a:lnTo>
                  <a:lnTo>
                    <a:pt x="2509" y="0"/>
                  </a:lnTo>
                  <a:lnTo>
                    <a:pt x="2227" y="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2678" name="Google Shape;2678;p65"/>
            <p:cNvGrpSpPr/>
            <p:nvPr/>
          </p:nvGrpSpPr>
          <p:grpSpPr>
            <a:xfrm>
              <a:off x="1802913" y="27661"/>
              <a:ext cx="723628" cy="2528298"/>
              <a:chOff x="1612475" y="2142400"/>
              <a:chExt cx="352800" cy="1232775"/>
            </a:xfrm>
          </p:grpSpPr>
          <p:sp>
            <p:nvSpPr>
              <p:cNvPr id="2679" name="Google Shape;2679;p65"/>
              <p:cNvSpPr/>
              <p:nvPr/>
            </p:nvSpPr>
            <p:spPr>
              <a:xfrm>
                <a:off x="1648550" y="2784675"/>
                <a:ext cx="270525" cy="260200"/>
              </a:xfrm>
              <a:custGeom>
                <a:avLst/>
                <a:gdLst/>
                <a:ahLst/>
                <a:cxnLst/>
                <a:rect l="l" t="t" r="r" b="b"/>
                <a:pathLst>
                  <a:path w="10821" h="10408" extrusionOk="0">
                    <a:moveTo>
                      <a:pt x="5613" y="97"/>
                    </a:moveTo>
                    <a:cubicBezTo>
                      <a:pt x="8432" y="102"/>
                      <a:pt x="10717" y="2386"/>
                      <a:pt x="10722" y="5205"/>
                    </a:cubicBezTo>
                    <a:cubicBezTo>
                      <a:pt x="10722" y="7266"/>
                      <a:pt x="9476" y="9130"/>
                      <a:pt x="7570" y="9919"/>
                    </a:cubicBezTo>
                    <a:cubicBezTo>
                      <a:pt x="6938" y="10180"/>
                      <a:pt x="6274" y="10307"/>
                      <a:pt x="5616" y="10307"/>
                    </a:cubicBezTo>
                    <a:cubicBezTo>
                      <a:pt x="4287" y="10307"/>
                      <a:pt x="2981" y="9789"/>
                      <a:pt x="2005" y="8813"/>
                    </a:cubicBezTo>
                    <a:cubicBezTo>
                      <a:pt x="546" y="7354"/>
                      <a:pt x="110" y="5158"/>
                      <a:pt x="899" y="3248"/>
                    </a:cubicBezTo>
                    <a:cubicBezTo>
                      <a:pt x="1688" y="1343"/>
                      <a:pt x="3552" y="97"/>
                      <a:pt x="5613" y="97"/>
                    </a:cubicBezTo>
                    <a:close/>
                    <a:moveTo>
                      <a:pt x="5612" y="1"/>
                    </a:moveTo>
                    <a:cubicBezTo>
                      <a:pt x="4259" y="1"/>
                      <a:pt x="2930" y="528"/>
                      <a:pt x="1937" y="1524"/>
                    </a:cubicBezTo>
                    <a:cubicBezTo>
                      <a:pt x="447" y="3014"/>
                      <a:pt x="1" y="5252"/>
                      <a:pt x="811" y="7194"/>
                    </a:cubicBezTo>
                    <a:cubicBezTo>
                      <a:pt x="1616" y="9140"/>
                      <a:pt x="3511" y="10407"/>
                      <a:pt x="5613" y="10407"/>
                    </a:cubicBezTo>
                    <a:cubicBezTo>
                      <a:pt x="8489" y="10402"/>
                      <a:pt x="10815" y="8076"/>
                      <a:pt x="10820" y="5205"/>
                    </a:cubicBezTo>
                    <a:cubicBezTo>
                      <a:pt x="10820" y="3097"/>
                      <a:pt x="9548" y="1202"/>
                      <a:pt x="7607" y="398"/>
                    </a:cubicBezTo>
                    <a:cubicBezTo>
                      <a:pt x="6961" y="131"/>
                      <a:pt x="6284" y="1"/>
                      <a:pt x="5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65"/>
              <p:cNvSpPr/>
              <p:nvPr/>
            </p:nvSpPr>
            <p:spPr>
              <a:xfrm>
                <a:off x="1748625" y="2784750"/>
                <a:ext cx="80625" cy="25960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10384" extrusionOk="0">
                    <a:moveTo>
                      <a:pt x="1610" y="94"/>
                    </a:moveTo>
                    <a:cubicBezTo>
                      <a:pt x="2446" y="94"/>
                      <a:pt x="3126" y="2383"/>
                      <a:pt x="3126" y="5192"/>
                    </a:cubicBezTo>
                    <a:cubicBezTo>
                      <a:pt x="3126" y="8000"/>
                      <a:pt x="2446" y="10290"/>
                      <a:pt x="1610" y="10290"/>
                    </a:cubicBezTo>
                    <a:cubicBezTo>
                      <a:pt x="774" y="10290"/>
                      <a:pt x="99" y="8000"/>
                      <a:pt x="99" y="5192"/>
                    </a:cubicBezTo>
                    <a:cubicBezTo>
                      <a:pt x="99" y="2383"/>
                      <a:pt x="774" y="99"/>
                      <a:pt x="1610" y="99"/>
                    </a:cubicBezTo>
                    <a:lnTo>
                      <a:pt x="1610" y="94"/>
                    </a:lnTo>
                    <a:close/>
                    <a:moveTo>
                      <a:pt x="1610" y="0"/>
                    </a:moveTo>
                    <a:cubicBezTo>
                      <a:pt x="707" y="0"/>
                      <a:pt x="1" y="2284"/>
                      <a:pt x="1" y="5192"/>
                    </a:cubicBezTo>
                    <a:cubicBezTo>
                      <a:pt x="1" y="8104"/>
                      <a:pt x="707" y="10383"/>
                      <a:pt x="1610" y="10383"/>
                    </a:cubicBezTo>
                    <a:cubicBezTo>
                      <a:pt x="2519" y="10383"/>
                      <a:pt x="3225" y="8104"/>
                      <a:pt x="3225" y="5192"/>
                    </a:cubicBezTo>
                    <a:cubicBezTo>
                      <a:pt x="3225" y="2284"/>
                      <a:pt x="2519" y="0"/>
                      <a:pt x="1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65"/>
              <p:cNvSpPr/>
              <p:nvPr/>
            </p:nvSpPr>
            <p:spPr>
              <a:xfrm>
                <a:off x="1689325" y="2818225"/>
                <a:ext cx="1991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7700" extrusionOk="0">
                    <a:moveTo>
                      <a:pt x="7144" y="99"/>
                    </a:moveTo>
                    <a:cubicBezTo>
                      <a:pt x="7336" y="99"/>
                      <a:pt x="7487" y="146"/>
                      <a:pt x="7585" y="250"/>
                    </a:cubicBezTo>
                    <a:cubicBezTo>
                      <a:pt x="7860" y="525"/>
                      <a:pt x="7751" y="1174"/>
                      <a:pt x="7294" y="2036"/>
                    </a:cubicBezTo>
                    <a:cubicBezTo>
                      <a:pt x="6817" y="2929"/>
                      <a:pt x="6023" y="3951"/>
                      <a:pt x="5052" y="4922"/>
                    </a:cubicBezTo>
                    <a:cubicBezTo>
                      <a:pt x="3425" y="6553"/>
                      <a:pt x="1722" y="7608"/>
                      <a:pt x="835" y="7608"/>
                    </a:cubicBezTo>
                    <a:cubicBezTo>
                      <a:pt x="641" y="7608"/>
                      <a:pt x="486" y="7557"/>
                      <a:pt x="379" y="7451"/>
                    </a:cubicBezTo>
                    <a:cubicBezTo>
                      <a:pt x="104" y="7175"/>
                      <a:pt x="213" y="6526"/>
                      <a:pt x="675" y="5665"/>
                    </a:cubicBezTo>
                    <a:cubicBezTo>
                      <a:pt x="1148" y="4772"/>
                      <a:pt x="1942" y="3749"/>
                      <a:pt x="2913" y="2778"/>
                    </a:cubicBezTo>
                    <a:cubicBezTo>
                      <a:pt x="3884" y="1812"/>
                      <a:pt x="4906" y="1013"/>
                      <a:pt x="5799" y="540"/>
                    </a:cubicBezTo>
                    <a:cubicBezTo>
                      <a:pt x="6344" y="245"/>
                      <a:pt x="6806" y="99"/>
                      <a:pt x="7144" y="99"/>
                    </a:cubicBezTo>
                    <a:close/>
                    <a:moveTo>
                      <a:pt x="7140" y="1"/>
                    </a:moveTo>
                    <a:cubicBezTo>
                      <a:pt x="6787" y="1"/>
                      <a:pt x="6313" y="152"/>
                      <a:pt x="5747" y="452"/>
                    </a:cubicBezTo>
                    <a:cubicBezTo>
                      <a:pt x="4849" y="935"/>
                      <a:pt x="3816" y="1735"/>
                      <a:pt x="2840" y="2711"/>
                    </a:cubicBezTo>
                    <a:cubicBezTo>
                      <a:pt x="1869" y="3687"/>
                      <a:pt x="1064" y="4720"/>
                      <a:pt x="587" y="5618"/>
                    </a:cubicBezTo>
                    <a:cubicBezTo>
                      <a:pt x="99" y="6532"/>
                      <a:pt x="0" y="7212"/>
                      <a:pt x="312" y="7523"/>
                    </a:cubicBezTo>
                    <a:cubicBezTo>
                      <a:pt x="436" y="7643"/>
                      <a:pt x="613" y="7700"/>
                      <a:pt x="831" y="7700"/>
                    </a:cubicBezTo>
                    <a:cubicBezTo>
                      <a:pt x="1760" y="7700"/>
                      <a:pt x="3458" y="6656"/>
                      <a:pt x="5124" y="4990"/>
                    </a:cubicBezTo>
                    <a:cubicBezTo>
                      <a:pt x="6100" y="4019"/>
                      <a:pt x="6900" y="2986"/>
                      <a:pt x="7378" y="2082"/>
                    </a:cubicBezTo>
                    <a:cubicBezTo>
                      <a:pt x="7866" y="1169"/>
                      <a:pt x="7964" y="489"/>
                      <a:pt x="7653" y="177"/>
                    </a:cubicBezTo>
                    <a:cubicBezTo>
                      <a:pt x="7533" y="59"/>
                      <a:pt x="7360" y="1"/>
                      <a:pt x="7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65"/>
              <p:cNvSpPr/>
              <p:nvPr/>
            </p:nvSpPr>
            <p:spPr>
              <a:xfrm>
                <a:off x="1689450" y="2818175"/>
                <a:ext cx="1990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7960" h="7702" extrusionOk="0">
                    <a:moveTo>
                      <a:pt x="821" y="101"/>
                    </a:moveTo>
                    <a:cubicBezTo>
                      <a:pt x="1158" y="101"/>
                      <a:pt x="1620" y="252"/>
                      <a:pt x="2165" y="542"/>
                    </a:cubicBezTo>
                    <a:cubicBezTo>
                      <a:pt x="3058" y="1015"/>
                      <a:pt x="4081" y="1814"/>
                      <a:pt x="5052" y="2780"/>
                    </a:cubicBezTo>
                    <a:cubicBezTo>
                      <a:pt x="6018" y="3751"/>
                      <a:pt x="6812" y="4774"/>
                      <a:pt x="7289" y="5667"/>
                    </a:cubicBezTo>
                    <a:cubicBezTo>
                      <a:pt x="7752" y="6528"/>
                      <a:pt x="7855" y="7177"/>
                      <a:pt x="7580" y="7453"/>
                    </a:cubicBezTo>
                    <a:cubicBezTo>
                      <a:pt x="7475" y="7559"/>
                      <a:pt x="7320" y="7610"/>
                      <a:pt x="7127" y="7610"/>
                    </a:cubicBezTo>
                    <a:cubicBezTo>
                      <a:pt x="6243" y="7610"/>
                      <a:pt x="4539" y="6555"/>
                      <a:pt x="2908" y="4924"/>
                    </a:cubicBezTo>
                    <a:cubicBezTo>
                      <a:pt x="1942" y="3953"/>
                      <a:pt x="1143" y="2931"/>
                      <a:pt x="670" y="2038"/>
                    </a:cubicBezTo>
                    <a:cubicBezTo>
                      <a:pt x="208" y="1176"/>
                      <a:pt x="104" y="527"/>
                      <a:pt x="379" y="252"/>
                    </a:cubicBezTo>
                    <a:cubicBezTo>
                      <a:pt x="478" y="148"/>
                      <a:pt x="629" y="101"/>
                      <a:pt x="821" y="101"/>
                    </a:cubicBezTo>
                    <a:close/>
                    <a:moveTo>
                      <a:pt x="820" y="0"/>
                    </a:moveTo>
                    <a:cubicBezTo>
                      <a:pt x="600" y="0"/>
                      <a:pt x="426" y="60"/>
                      <a:pt x="307" y="179"/>
                    </a:cubicBezTo>
                    <a:cubicBezTo>
                      <a:pt x="0" y="496"/>
                      <a:pt x="94" y="1171"/>
                      <a:pt x="582" y="2084"/>
                    </a:cubicBezTo>
                    <a:cubicBezTo>
                      <a:pt x="1065" y="2988"/>
                      <a:pt x="1864" y="4021"/>
                      <a:pt x="2840" y="4992"/>
                    </a:cubicBezTo>
                    <a:cubicBezTo>
                      <a:pt x="4507" y="6658"/>
                      <a:pt x="6204" y="7702"/>
                      <a:pt x="7134" y="7702"/>
                    </a:cubicBezTo>
                    <a:cubicBezTo>
                      <a:pt x="7352" y="7702"/>
                      <a:pt x="7528" y="7645"/>
                      <a:pt x="7653" y="7525"/>
                    </a:cubicBezTo>
                    <a:cubicBezTo>
                      <a:pt x="7959" y="7214"/>
                      <a:pt x="7866" y="6534"/>
                      <a:pt x="7378" y="5620"/>
                    </a:cubicBezTo>
                    <a:cubicBezTo>
                      <a:pt x="6895" y="4722"/>
                      <a:pt x="6095" y="3689"/>
                      <a:pt x="5119" y="2713"/>
                    </a:cubicBezTo>
                    <a:cubicBezTo>
                      <a:pt x="4149" y="1737"/>
                      <a:pt x="3115" y="937"/>
                      <a:pt x="2212" y="454"/>
                    </a:cubicBezTo>
                    <a:cubicBezTo>
                      <a:pt x="1649" y="153"/>
                      <a:pt x="1174" y="0"/>
                      <a:pt x="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65"/>
              <p:cNvSpPr/>
              <p:nvPr/>
            </p:nvSpPr>
            <p:spPr>
              <a:xfrm>
                <a:off x="1689325" y="2818225"/>
                <a:ext cx="1991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7700" extrusionOk="0">
                    <a:moveTo>
                      <a:pt x="7144" y="99"/>
                    </a:moveTo>
                    <a:cubicBezTo>
                      <a:pt x="7336" y="99"/>
                      <a:pt x="7487" y="146"/>
                      <a:pt x="7585" y="250"/>
                    </a:cubicBezTo>
                    <a:cubicBezTo>
                      <a:pt x="7860" y="525"/>
                      <a:pt x="7751" y="1174"/>
                      <a:pt x="7294" y="2036"/>
                    </a:cubicBezTo>
                    <a:cubicBezTo>
                      <a:pt x="6817" y="2929"/>
                      <a:pt x="6023" y="3951"/>
                      <a:pt x="5052" y="4922"/>
                    </a:cubicBezTo>
                    <a:cubicBezTo>
                      <a:pt x="3425" y="6553"/>
                      <a:pt x="1722" y="7608"/>
                      <a:pt x="835" y="7608"/>
                    </a:cubicBezTo>
                    <a:cubicBezTo>
                      <a:pt x="641" y="7608"/>
                      <a:pt x="486" y="7557"/>
                      <a:pt x="379" y="7451"/>
                    </a:cubicBezTo>
                    <a:cubicBezTo>
                      <a:pt x="104" y="7175"/>
                      <a:pt x="213" y="6526"/>
                      <a:pt x="675" y="5665"/>
                    </a:cubicBezTo>
                    <a:cubicBezTo>
                      <a:pt x="1148" y="4772"/>
                      <a:pt x="1942" y="3749"/>
                      <a:pt x="2913" y="2778"/>
                    </a:cubicBezTo>
                    <a:cubicBezTo>
                      <a:pt x="3884" y="1812"/>
                      <a:pt x="4906" y="1013"/>
                      <a:pt x="5799" y="540"/>
                    </a:cubicBezTo>
                    <a:cubicBezTo>
                      <a:pt x="6344" y="245"/>
                      <a:pt x="6806" y="99"/>
                      <a:pt x="7144" y="99"/>
                    </a:cubicBezTo>
                    <a:close/>
                    <a:moveTo>
                      <a:pt x="7140" y="1"/>
                    </a:moveTo>
                    <a:cubicBezTo>
                      <a:pt x="6787" y="1"/>
                      <a:pt x="6313" y="152"/>
                      <a:pt x="5747" y="452"/>
                    </a:cubicBezTo>
                    <a:cubicBezTo>
                      <a:pt x="4849" y="935"/>
                      <a:pt x="3816" y="1735"/>
                      <a:pt x="2840" y="2711"/>
                    </a:cubicBezTo>
                    <a:cubicBezTo>
                      <a:pt x="1869" y="3687"/>
                      <a:pt x="1064" y="4720"/>
                      <a:pt x="587" y="5618"/>
                    </a:cubicBezTo>
                    <a:cubicBezTo>
                      <a:pt x="99" y="6532"/>
                      <a:pt x="0" y="7212"/>
                      <a:pt x="312" y="7523"/>
                    </a:cubicBezTo>
                    <a:cubicBezTo>
                      <a:pt x="436" y="7643"/>
                      <a:pt x="613" y="7700"/>
                      <a:pt x="831" y="7700"/>
                    </a:cubicBezTo>
                    <a:cubicBezTo>
                      <a:pt x="1760" y="7700"/>
                      <a:pt x="3458" y="6656"/>
                      <a:pt x="5124" y="4990"/>
                    </a:cubicBezTo>
                    <a:cubicBezTo>
                      <a:pt x="6100" y="4019"/>
                      <a:pt x="6900" y="2986"/>
                      <a:pt x="7378" y="2082"/>
                    </a:cubicBezTo>
                    <a:cubicBezTo>
                      <a:pt x="7866" y="1169"/>
                      <a:pt x="7964" y="489"/>
                      <a:pt x="7653" y="177"/>
                    </a:cubicBezTo>
                    <a:cubicBezTo>
                      <a:pt x="7533" y="59"/>
                      <a:pt x="7360" y="1"/>
                      <a:pt x="7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65"/>
              <p:cNvSpPr/>
              <p:nvPr/>
            </p:nvSpPr>
            <p:spPr>
              <a:xfrm>
                <a:off x="1689450" y="2818175"/>
                <a:ext cx="1990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7960" h="7702" extrusionOk="0">
                    <a:moveTo>
                      <a:pt x="821" y="101"/>
                    </a:moveTo>
                    <a:cubicBezTo>
                      <a:pt x="1158" y="101"/>
                      <a:pt x="1620" y="252"/>
                      <a:pt x="2165" y="542"/>
                    </a:cubicBezTo>
                    <a:cubicBezTo>
                      <a:pt x="3058" y="1015"/>
                      <a:pt x="4081" y="1814"/>
                      <a:pt x="5052" y="2780"/>
                    </a:cubicBezTo>
                    <a:cubicBezTo>
                      <a:pt x="6018" y="3751"/>
                      <a:pt x="6812" y="4774"/>
                      <a:pt x="7289" y="5667"/>
                    </a:cubicBezTo>
                    <a:cubicBezTo>
                      <a:pt x="7752" y="6528"/>
                      <a:pt x="7855" y="7177"/>
                      <a:pt x="7580" y="7453"/>
                    </a:cubicBezTo>
                    <a:cubicBezTo>
                      <a:pt x="7475" y="7559"/>
                      <a:pt x="7320" y="7610"/>
                      <a:pt x="7127" y="7610"/>
                    </a:cubicBezTo>
                    <a:cubicBezTo>
                      <a:pt x="6243" y="7610"/>
                      <a:pt x="4539" y="6555"/>
                      <a:pt x="2908" y="4924"/>
                    </a:cubicBezTo>
                    <a:cubicBezTo>
                      <a:pt x="1942" y="3953"/>
                      <a:pt x="1143" y="2931"/>
                      <a:pt x="670" y="2038"/>
                    </a:cubicBezTo>
                    <a:cubicBezTo>
                      <a:pt x="208" y="1176"/>
                      <a:pt x="104" y="527"/>
                      <a:pt x="379" y="252"/>
                    </a:cubicBezTo>
                    <a:cubicBezTo>
                      <a:pt x="478" y="148"/>
                      <a:pt x="629" y="101"/>
                      <a:pt x="821" y="101"/>
                    </a:cubicBezTo>
                    <a:close/>
                    <a:moveTo>
                      <a:pt x="820" y="0"/>
                    </a:moveTo>
                    <a:cubicBezTo>
                      <a:pt x="600" y="0"/>
                      <a:pt x="426" y="60"/>
                      <a:pt x="307" y="179"/>
                    </a:cubicBezTo>
                    <a:cubicBezTo>
                      <a:pt x="0" y="496"/>
                      <a:pt x="94" y="1171"/>
                      <a:pt x="582" y="2084"/>
                    </a:cubicBezTo>
                    <a:cubicBezTo>
                      <a:pt x="1065" y="2988"/>
                      <a:pt x="1864" y="4021"/>
                      <a:pt x="2840" y="4992"/>
                    </a:cubicBezTo>
                    <a:cubicBezTo>
                      <a:pt x="4507" y="6658"/>
                      <a:pt x="6204" y="7702"/>
                      <a:pt x="7134" y="7702"/>
                    </a:cubicBezTo>
                    <a:cubicBezTo>
                      <a:pt x="7352" y="7702"/>
                      <a:pt x="7528" y="7645"/>
                      <a:pt x="7653" y="7525"/>
                    </a:cubicBezTo>
                    <a:cubicBezTo>
                      <a:pt x="7959" y="7214"/>
                      <a:pt x="7866" y="6534"/>
                      <a:pt x="7378" y="5620"/>
                    </a:cubicBezTo>
                    <a:cubicBezTo>
                      <a:pt x="6895" y="4722"/>
                      <a:pt x="6095" y="3689"/>
                      <a:pt x="5119" y="2713"/>
                    </a:cubicBezTo>
                    <a:cubicBezTo>
                      <a:pt x="4149" y="1737"/>
                      <a:pt x="3115" y="937"/>
                      <a:pt x="2212" y="454"/>
                    </a:cubicBezTo>
                    <a:cubicBezTo>
                      <a:pt x="1649" y="153"/>
                      <a:pt x="1174" y="0"/>
                      <a:pt x="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65"/>
              <p:cNvSpPr/>
              <p:nvPr/>
            </p:nvSpPr>
            <p:spPr>
              <a:xfrm>
                <a:off x="1659075" y="2874175"/>
                <a:ext cx="259600" cy="806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3225" extrusionOk="0">
                    <a:moveTo>
                      <a:pt x="5192" y="99"/>
                    </a:moveTo>
                    <a:cubicBezTo>
                      <a:pt x="8006" y="99"/>
                      <a:pt x="10290" y="779"/>
                      <a:pt x="10290" y="1615"/>
                    </a:cubicBezTo>
                    <a:cubicBezTo>
                      <a:pt x="10290" y="2451"/>
                      <a:pt x="8006" y="3126"/>
                      <a:pt x="5192" y="3126"/>
                    </a:cubicBezTo>
                    <a:cubicBezTo>
                      <a:pt x="2383" y="3126"/>
                      <a:pt x="99" y="2451"/>
                      <a:pt x="99" y="1615"/>
                    </a:cubicBezTo>
                    <a:cubicBezTo>
                      <a:pt x="99" y="779"/>
                      <a:pt x="2383" y="99"/>
                      <a:pt x="5192" y="99"/>
                    </a:cubicBezTo>
                    <a:close/>
                    <a:moveTo>
                      <a:pt x="5192" y="0"/>
                    </a:moveTo>
                    <a:cubicBezTo>
                      <a:pt x="2285" y="0"/>
                      <a:pt x="1" y="711"/>
                      <a:pt x="1" y="1615"/>
                    </a:cubicBezTo>
                    <a:cubicBezTo>
                      <a:pt x="1" y="2518"/>
                      <a:pt x="2285" y="3224"/>
                      <a:pt x="5192" y="3224"/>
                    </a:cubicBezTo>
                    <a:cubicBezTo>
                      <a:pt x="8105" y="3224"/>
                      <a:pt x="10384" y="2518"/>
                      <a:pt x="10384" y="1615"/>
                    </a:cubicBezTo>
                    <a:cubicBezTo>
                      <a:pt x="10384" y="706"/>
                      <a:pt x="8105" y="0"/>
                      <a:pt x="5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65"/>
              <p:cNvSpPr/>
              <p:nvPr/>
            </p:nvSpPr>
            <p:spPr>
              <a:xfrm>
                <a:off x="1723450" y="2794125"/>
                <a:ext cx="137600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9630" extrusionOk="0">
                    <a:moveTo>
                      <a:pt x="4439" y="98"/>
                    </a:moveTo>
                    <a:cubicBezTo>
                      <a:pt x="4507" y="98"/>
                      <a:pt x="4569" y="108"/>
                      <a:pt x="4632" y="134"/>
                    </a:cubicBezTo>
                    <a:cubicBezTo>
                      <a:pt x="5400" y="466"/>
                      <a:pt x="5125" y="2834"/>
                      <a:pt x="4014" y="5414"/>
                    </a:cubicBezTo>
                    <a:cubicBezTo>
                      <a:pt x="3469" y="6670"/>
                      <a:pt x="2809" y="7786"/>
                      <a:pt x="2160" y="8560"/>
                    </a:cubicBezTo>
                    <a:cubicBezTo>
                      <a:pt x="1627" y="9189"/>
                      <a:pt x="1142" y="9531"/>
                      <a:pt x="788" y="9531"/>
                    </a:cubicBezTo>
                    <a:cubicBezTo>
                      <a:pt x="722" y="9531"/>
                      <a:pt x="660" y="9519"/>
                      <a:pt x="603" y="9494"/>
                    </a:cubicBezTo>
                    <a:cubicBezTo>
                      <a:pt x="250" y="9339"/>
                      <a:pt x="104" y="8695"/>
                      <a:pt x="213" y="7724"/>
                    </a:cubicBezTo>
                    <a:cubicBezTo>
                      <a:pt x="328" y="6717"/>
                      <a:pt x="686" y="5476"/>
                      <a:pt x="1226" y="4215"/>
                    </a:cubicBezTo>
                    <a:cubicBezTo>
                      <a:pt x="2249" y="1837"/>
                      <a:pt x="3630" y="98"/>
                      <a:pt x="4439" y="98"/>
                    </a:cubicBezTo>
                    <a:close/>
                    <a:moveTo>
                      <a:pt x="4448" y="1"/>
                    </a:moveTo>
                    <a:cubicBezTo>
                      <a:pt x="3583" y="1"/>
                      <a:pt x="2193" y="1730"/>
                      <a:pt x="1138" y="4178"/>
                    </a:cubicBezTo>
                    <a:cubicBezTo>
                      <a:pt x="592" y="5440"/>
                      <a:pt x="229" y="6696"/>
                      <a:pt x="120" y="7714"/>
                    </a:cubicBezTo>
                    <a:cubicBezTo>
                      <a:pt x="1" y="8747"/>
                      <a:pt x="162" y="9411"/>
                      <a:pt x="566" y="9583"/>
                    </a:cubicBezTo>
                    <a:cubicBezTo>
                      <a:pt x="639" y="9614"/>
                      <a:pt x="712" y="9629"/>
                      <a:pt x="790" y="9629"/>
                    </a:cubicBezTo>
                    <a:cubicBezTo>
                      <a:pt x="1179" y="9629"/>
                      <a:pt x="1677" y="9282"/>
                      <a:pt x="2233" y="8622"/>
                    </a:cubicBezTo>
                    <a:cubicBezTo>
                      <a:pt x="2892" y="7843"/>
                      <a:pt x="3557" y="6717"/>
                      <a:pt x="4102" y="5450"/>
                    </a:cubicBezTo>
                    <a:cubicBezTo>
                      <a:pt x="5255" y="2776"/>
                      <a:pt x="5504" y="404"/>
                      <a:pt x="4673" y="46"/>
                    </a:cubicBezTo>
                    <a:cubicBezTo>
                      <a:pt x="4603" y="15"/>
                      <a:pt x="4528" y="1"/>
                      <a:pt x="4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65"/>
              <p:cNvSpPr/>
              <p:nvPr/>
            </p:nvSpPr>
            <p:spPr>
              <a:xfrm>
                <a:off x="1660750" y="2851000"/>
                <a:ext cx="251825" cy="127025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5081" extrusionOk="0">
                    <a:moveTo>
                      <a:pt x="1626" y="96"/>
                    </a:moveTo>
                    <a:cubicBezTo>
                      <a:pt x="1823" y="102"/>
                      <a:pt x="2021" y="112"/>
                      <a:pt x="2218" y="133"/>
                    </a:cubicBezTo>
                    <a:cubicBezTo>
                      <a:pt x="3225" y="242"/>
                      <a:pt x="4471" y="605"/>
                      <a:pt x="5727" y="1145"/>
                    </a:cubicBezTo>
                    <a:cubicBezTo>
                      <a:pt x="6984" y="1685"/>
                      <a:pt x="8100" y="2344"/>
                      <a:pt x="8874" y="2993"/>
                    </a:cubicBezTo>
                    <a:cubicBezTo>
                      <a:pt x="9621" y="3627"/>
                      <a:pt x="9964" y="4198"/>
                      <a:pt x="9808" y="4551"/>
                    </a:cubicBezTo>
                    <a:cubicBezTo>
                      <a:pt x="9681" y="4845"/>
                      <a:pt x="9256" y="4986"/>
                      <a:pt x="8634" y="4986"/>
                    </a:cubicBezTo>
                    <a:cubicBezTo>
                      <a:pt x="7632" y="4986"/>
                      <a:pt x="6121" y="4619"/>
                      <a:pt x="4528" y="3933"/>
                    </a:cubicBezTo>
                    <a:cubicBezTo>
                      <a:pt x="1948" y="2822"/>
                      <a:pt x="115" y="1291"/>
                      <a:pt x="447" y="527"/>
                    </a:cubicBezTo>
                    <a:cubicBezTo>
                      <a:pt x="567" y="247"/>
                      <a:pt x="987" y="96"/>
                      <a:pt x="1626" y="96"/>
                    </a:cubicBezTo>
                    <a:close/>
                    <a:moveTo>
                      <a:pt x="1612" y="1"/>
                    </a:moveTo>
                    <a:cubicBezTo>
                      <a:pt x="931" y="1"/>
                      <a:pt x="494" y="168"/>
                      <a:pt x="359" y="486"/>
                    </a:cubicBezTo>
                    <a:cubicBezTo>
                      <a:pt x="1" y="1317"/>
                      <a:pt x="1818" y="2869"/>
                      <a:pt x="4492" y="4021"/>
                    </a:cubicBezTo>
                    <a:cubicBezTo>
                      <a:pt x="6101" y="4717"/>
                      <a:pt x="7607" y="5080"/>
                      <a:pt x="8624" y="5080"/>
                    </a:cubicBezTo>
                    <a:cubicBezTo>
                      <a:pt x="9294" y="5080"/>
                      <a:pt x="9756" y="4925"/>
                      <a:pt x="9896" y="4592"/>
                    </a:cubicBezTo>
                    <a:cubicBezTo>
                      <a:pt x="10073" y="4188"/>
                      <a:pt x="9730" y="3596"/>
                      <a:pt x="8936" y="2926"/>
                    </a:cubicBezTo>
                    <a:cubicBezTo>
                      <a:pt x="8157" y="2267"/>
                      <a:pt x="7031" y="1602"/>
                      <a:pt x="5764" y="1057"/>
                    </a:cubicBezTo>
                    <a:cubicBezTo>
                      <a:pt x="4502" y="512"/>
                      <a:pt x="3246" y="148"/>
                      <a:pt x="2228" y="39"/>
                    </a:cubicBezTo>
                    <a:cubicBezTo>
                      <a:pt x="2005" y="14"/>
                      <a:pt x="1799" y="1"/>
                      <a:pt x="1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65"/>
              <p:cNvSpPr/>
              <p:nvPr/>
            </p:nvSpPr>
            <p:spPr>
              <a:xfrm>
                <a:off x="1716825" y="2794125"/>
                <a:ext cx="137600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9630" extrusionOk="0">
                    <a:moveTo>
                      <a:pt x="1065" y="98"/>
                    </a:moveTo>
                    <a:cubicBezTo>
                      <a:pt x="1875" y="98"/>
                      <a:pt x="3256" y="1837"/>
                      <a:pt x="4279" y="4215"/>
                    </a:cubicBezTo>
                    <a:cubicBezTo>
                      <a:pt x="4819" y="5471"/>
                      <a:pt x="5177" y="6717"/>
                      <a:pt x="5291" y="7724"/>
                    </a:cubicBezTo>
                    <a:cubicBezTo>
                      <a:pt x="5400" y="8695"/>
                      <a:pt x="5260" y="9339"/>
                      <a:pt x="4902" y="9494"/>
                    </a:cubicBezTo>
                    <a:cubicBezTo>
                      <a:pt x="4844" y="9519"/>
                      <a:pt x="4781" y="9531"/>
                      <a:pt x="4714" y="9531"/>
                    </a:cubicBezTo>
                    <a:cubicBezTo>
                      <a:pt x="4357" y="9531"/>
                      <a:pt x="3873" y="9189"/>
                      <a:pt x="3344" y="8560"/>
                    </a:cubicBezTo>
                    <a:cubicBezTo>
                      <a:pt x="2690" y="7786"/>
                      <a:pt x="2031" y="6670"/>
                      <a:pt x="1491" y="5414"/>
                    </a:cubicBezTo>
                    <a:cubicBezTo>
                      <a:pt x="380" y="2834"/>
                      <a:pt x="99" y="466"/>
                      <a:pt x="868" y="134"/>
                    </a:cubicBezTo>
                    <a:cubicBezTo>
                      <a:pt x="930" y="108"/>
                      <a:pt x="998" y="98"/>
                      <a:pt x="1065" y="98"/>
                    </a:cubicBezTo>
                    <a:close/>
                    <a:moveTo>
                      <a:pt x="1057" y="1"/>
                    </a:moveTo>
                    <a:cubicBezTo>
                      <a:pt x="977" y="1"/>
                      <a:pt x="902" y="15"/>
                      <a:pt x="831" y="46"/>
                    </a:cubicBezTo>
                    <a:cubicBezTo>
                      <a:pt x="1" y="404"/>
                      <a:pt x="250" y="2776"/>
                      <a:pt x="1403" y="5450"/>
                    </a:cubicBezTo>
                    <a:cubicBezTo>
                      <a:pt x="1948" y="6717"/>
                      <a:pt x="2612" y="7843"/>
                      <a:pt x="3272" y="8622"/>
                    </a:cubicBezTo>
                    <a:cubicBezTo>
                      <a:pt x="3822" y="9282"/>
                      <a:pt x="4325" y="9629"/>
                      <a:pt x="4715" y="9629"/>
                    </a:cubicBezTo>
                    <a:cubicBezTo>
                      <a:pt x="4788" y="9629"/>
                      <a:pt x="4865" y="9614"/>
                      <a:pt x="4938" y="9583"/>
                    </a:cubicBezTo>
                    <a:cubicBezTo>
                      <a:pt x="5343" y="9411"/>
                      <a:pt x="5504" y="8747"/>
                      <a:pt x="5385" y="7714"/>
                    </a:cubicBezTo>
                    <a:cubicBezTo>
                      <a:pt x="5276" y="6696"/>
                      <a:pt x="4912" y="5445"/>
                      <a:pt x="4367" y="4178"/>
                    </a:cubicBezTo>
                    <a:cubicBezTo>
                      <a:pt x="3312" y="1730"/>
                      <a:pt x="1922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65"/>
              <p:cNvSpPr/>
              <p:nvPr/>
            </p:nvSpPr>
            <p:spPr>
              <a:xfrm>
                <a:off x="1665300" y="2850900"/>
                <a:ext cx="251825" cy="127125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5085" extrusionOk="0">
                    <a:moveTo>
                      <a:pt x="8458" y="95"/>
                    </a:moveTo>
                    <a:cubicBezTo>
                      <a:pt x="9076" y="95"/>
                      <a:pt x="9501" y="235"/>
                      <a:pt x="9626" y="531"/>
                    </a:cubicBezTo>
                    <a:cubicBezTo>
                      <a:pt x="9958" y="1300"/>
                      <a:pt x="8126" y="2826"/>
                      <a:pt x="5545" y="3937"/>
                    </a:cubicBezTo>
                    <a:cubicBezTo>
                      <a:pt x="3949" y="4624"/>
                      <a:pt x="2435" y="4994"/>
                      <a:pt x="1433" y="4994"/>
                    </a:cubicBezTo>
                    <a:cubicBezTo>
                      <a:pt x="815" y="4994"/>
                      <a:pt x="392" y="4853"/>
                      <a:pt x="265" y="4560"/>
                    </a:cubicBezTo>
                    <a:cubicBezTo>
                      <a:pt x="115" y="4202"/>
                      <a:pt x="452" y="3631"/>
                      <a:pt x="1200" y="3003"/>
                    </a:cubicBezTo>
                    <a:cubicBezTo>
                      <a:pt x="1974" y="2348"/>
                      <a:pt x="3090" y="1694"/>
                      <a:pt x="4346" y="1149"/>
                    </a:cubicBezTo>
                    <a:cubicBezTo>
                      <a:pt x="5945" y="464"/>
                      <a:pt x="7456" y="95"/>
                      <a:pt x="8458" y="95"/>
                    </a:cubicBezTo>
                    <a:close/>
                    <a:moveTo>
                      <a:pt x="8440" y="0"/>
                    </a:moveTo>
                    <a:cubicBezTo>
                      <a:pt x="7422" y="0"/>
                      <a:pt x="5921" y="367"/>
                      <a:pt x="4310" y="1061"/>
                    </a:cubicBezTo>
                    <a:cubicBezTo>
                      <a:pt x="3043" y="1606"/>
                      <a:pt x="1916" y="2271"/>
                      <a:pt x="1138" y="2930"/>
                    </a:cubicBezTo>
                    <a:cubicBezTo>
                      <a:pt x="343" y="3600"/>
                      <a:pt x="1" y="4192"/>
                      <a:pt x="177" y="4596"/>
                    </a:cubicBezTo>
                    <a:cubicBezTo>
                      <a:pt x="317" y="4924"/>
                      <a:pt x="779" y="5084"/>
                      <a:pt x="1449" y="5084"/>
                    </a:cubicBezTo>
                    <a:cubicBezTo>
                      <a:pt x="2467" y="5084"/>
                      <a:pt x="3972" y="4721"/>
                      <a:pt x="5582" y="4025"/>
                    </a:cubicBezTo>
                    <a:cubicBezTo>
                      <a:pt x="8255" y="2873"/>
                      <a:pt x="10073" y="1321"/>
                      <a:pt x="9714" y="490"/>
                    </a:cubicBezTo>
                    <a:cubicBezTo>
                      <a:pt x="9572" y="160"/>
                      <a:pt x="9111" y="0"/>
                      <a:pt x="8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65"/>
              <p:cNvSpPr/>
              <p:nvPr/>
            </p:nvSpPr>
            <p:spPr>
              <a:xfrm>
                <a:off x="1787700" y="3043025"/>
                <a:ext cx="25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16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99" y="1615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65"/>
              <p:cNvSpPr/>
              <p:nvPr/>
            </p:nvSpPr>
            <p:spPr>
              <a:xfrm>
                <a:off x="1779000" y="3083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65"/>
              <p:cNvSpPr/>
              <p:nvPr/>
            </p:nvSpPr>
            <p:spPr>
              <a:xfrm>
                <a:off x="1729800" y="3104425"/>
                <a:ext cx="127350" cy="2696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10784" extrusionOk="0">
                    <a:moveTo>
                      <a:pt x="2197" y="0"/>
                    </a:moveTo>
                    <a:cubicBezTo>
                      <a:pt x="2197" y="0"/>
                      <a:pt x="941" y="794"/>
                      <a:pt x="354" y="2092"/>
                    </a:cubicBezTo>
                    <a:cubicBezTo>
                      <a:pt x="1" y="2876"/>
                      <a:pt x="499" y="4335"/>
                      <a:pt x="899" y="5560"/>
                    </a:cubicBezTo>
                    <a:lnTo>
                      <a:pt x="1263" y="5223"/>
                    </a:lnTo>
                    <a:lnTo>
                      <a:pt x="972" y="5789"/>
                    </a:lnTo>
                    <a:cubicBezTo>
                      <a:pt x="1200" y="6495"/>
                      <a:pt x="2078" y="10783"/>
                      <a:pt x="2078" y="10783"/>
                    </a:cubicBezTo>
                    <a:cubicBezTo>
                      <a:pt x="2078" y="10783"/>
                      <a:pt x="5094" y="6448"/>
                      <a:pt x="3630" y="2638"/>
                    </a:cubicBezTo>
                    <a:lnTo>
                      <a:pt x="2976" y="2207"/>
                    </a:lnTo>
                    <a:lnTo>
                      <a:pt x="3500" y="2336"/>
                    </a:lnTo>
                    <a:cubicBezTo>
                      <a:pt x="3438" y="2181"/>
                      <a:pt x="3360" y="2020"/>
                      <a:pt x="3277" y="1854"/>
                    </a:cubicBezTo>
                    <a:lnTo>
                      <a:pt x="2644" y="1428"/>
                    </a:lnTo>
                    <a:lnTo>
                      <a:pt x="3126" y="1542"/>
                    </a:lnTo>
                    <a:cubicBezTo>
                      <a:pt x="2846" y="1013"/>
                      <a:pt x="2535" y="499"/>
                      <a:pt x="2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65"/>
              <p:cNvSpPr/>
              <p:nvPr/>
            </p:nvSpPr>
            <p:spPr>
              <a:xfrm>
                <a:off x="1817425" y="3039650"/>
                <a:ext cx="147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322" extrusionOk="0">
                    <a:moveTo>
                      <a:pt x="94" y="1"/>
                    </a:moveTo>
                    <a:lnTo>
                      <a:pt x="0" y="32"/>
                    </a:lnTo>
                    <a:cubicBezTo>
                      <a:pt x="6" y="47"/>
                      <a:pt x="478" y="1454"/>
                      <a:pt x="488" y="2321"/>
                    </a:cubicBezTo>
                    <a:lnTo>
                      <a:pt x="587" y="2321"/>
                    </a:lnTo>
                    <a:cubicBezTo>
                      <a:pt x="571" y="1439"/>
                      <a:pt x="115" y="63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65"/>
              <p:cNvSpPr/>
              <p:nvPr/>
            </p:nvSpPr>
            <p:spPr>
              <a:xfrm>
                <a:off x="1649350" y="2911150"/>
                <a:ext cx="1182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787" extrusionOk="0">
                    <a:moveTo>
                      <a:pt x="379" y="1"/>
                    </a:moveTo>
                    <a:cubicBezTo>
                      <a:pt x="369" y="47"/>
                      <a:pt x="11" y="1107"/>
                      <a:pt x="0" y="1787"/>
                    </a:cubicBezTo>
                    <a:lnTo>
                      <a:pt x="99" y="1787"/>
                    </a:lnTo>
                    <a:cubicBezTo>
                      <a:pt x="109" y="1122"/>
                      <a:pt x="473" y="42"/>
                      <a:pt x="473" y="32"/>
                    </a:cubicBezTo>
                    <a:lnTo>
                      <a:pt x="3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65"/>
              <p:cNvSpPr/>
              <p:nvPr/>
            </p:nvSpPr>
            <p:spPr>
              <a:xfrm>
                <a:off x="16441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65"/>
              <p:cNvSpPr/>
              <p:nvPr/>
            </p:nvSpPr>
            <p:spPr>
              <a:xfrm>
                <a:off x="164440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65"/>
              <p:cNvSpPr/>
              <p:nvPr/>
            </p:nvSpPr>
            <p:spPr>
              <a:xfrm>
                <a:off x="16445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65"/>
              <p:cNvSpPr/>
              <p:nvPr/>
            </p:nvSpPr>
            <p:spPr>
              <a:xfrm>
                <a:off x="16448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65"/>
              <p:cNvSpPr/>
              <p:nvPr/>
            </p:nvSpPr>
            <p:spPr>
              <a:xfrm>
                <a:off x="16449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65"/>
              <p:cNvSpPr/>
              <p:nvPr/>
            </p:nvSpPr>
            <p:spPr>
              <a:xfrm>
                <a:off x="16451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65"/>
              <p:cNvSpPr/>
              <p:nvPr/>
            </p:nvSpPr>
            <p:spPr>
              <a:xfrm>
                <a:off x="16454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65"/>
              <p:cNvSpPr/>
              <p:nvPr/>
            </p:nvSpPr>
            <p:spPr>
              <a:xfrm>
                <a:off x="16455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65"/>
              <p:cNvSpPr/>
              <p:nvPr/>
            </p:nvSpPr>
            <p:spPr>
              <a:xfrm>
                <a:off x="1645825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65"/>
              <p:cNvSpPr/>
              <p:nvPr/>
            </p:nvSpPr>
            <p:spPr>
              <a:xfrm>
                <a:off x="16459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65"/>
              <p:cNvSpPr/>
              <p:nvPr/>
            </p:nvSpPr>
            <p:spPr>
              <a:xfrm>
                <a:off x="16462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65"/>
              <p:cNvSpPr/>
              <p:nvPr/>
            </p:nvSpPr>
            <p:spPr>
              <a:xfrm>
                <a:off x="1646475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65"/>
              <p:cNvSpPr/>
              <p:nvPr/>
            </p:nvSpPr>
            <p:spPr>
              <a:xfrm>
                <a:off x="16466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65"/>
              <p:cNvSpPr/>
              <p:nvPr/>
            </p:nvSpPr>
            <p:spPr>
              <a:xfrm>
                <a:off x="16468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65"/>
              <p:cNvSpPr/>
              <p:nvPr/>
            </p:nvSpPr>
            <p:spPr>
              <a:xfrm>
                <a:off x="16470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65"/>
              <p:cNvSpPr/>
              <p:nvPr/>
            </p:nvSpPr>
            <p:spPr>
              <a:xfrm>
                <a:off x="16472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65"/>
              <p:cNvSpPr/>
              <p:nvPr/>
            </p:nvSpPr>
            <p:spPr>
              <a:xfrm>
                <a:off x="16475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65"/>
              <p:cNvSpPr/>
              <p:nvPr/>
            </p:nvSpPr>
            <p:spPr>
              <a:xfrm>
                <a:off x="16476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65"/>
              <p:cNvSpPr/>
              <p:nvPr/>
            </p:nvSpPr>
            <p:spPr>
              <a:xfrm>
                <a:off x="16479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65"/>
              <p:cNvSpPr/>
              <p:nvPr/>
            </p:nvSpPr>
            <p:spPr>
              <a:xfrm>
                <a:off x="16480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65"/>
              <p:cNvSpPr/>
              <p:nvPr/>
            </p:nvSpPr>
            <p:spPr>
              <a:xfrm>
                <a:off x="16483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65"/>
              <p:cNvSpPr/>
              <p:nvPr/>
            </p:nvSpPr>
            <p:spPr>
              <a:xfrm>
                <a:off x="164855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65"/>
              <p:cNvSpPr/>
              <p:nvPr/>
            </p:nvSpPr>
            <p:spPr>
              <a:xfrm>
                <a:off x="16487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65"/>
              <p:cNvSpPr/>
              <p:nvPr/>
            </p:nvSpPr>
            <p:spPr>
              <a:xfrm>
                <a:off x="16489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65"/>
              <p:cNvSpPr/>
              <p:nvPr/>
            </p:nvSpPr>
            <p:spPr>
              <a:xfrm>
                <a:off x="16490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65"/>
              <p:cNvSpPr/>
              <p:nvPr/>
            </p:nvSpPr>
            <p:spPr>
              <a:xfrm>
                <a:off x="16493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65"/>
              <p:cNvSpPr/>
              <p:nvPr/>
            </p:nvSpPr>
            <p:spPr>
              <a:xfrm>
                <a:off x="16496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65"/>
              <p:cNvSpPr/>
              <p:nvPr/>
            </p:nvSpPr>
            <p:spPr>
              <a:xfrm>
                <a:off x="16497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65"/>
              <p:cNvSpPr/>
              <p:nvPr/>
            </p:nvSpPr>
            <p:spPr>
              <a:xfrm>
                <a:off x="16500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65"/>
              <p:cNvSpPr/>
              <p:nvPr/>
            </p:nvSpPr>
            <p:spPr>
              <a:xfrm>
                <a:off x="16501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65"/>
              <p:cNvSpPr/>
              <p:nvPr/>
            </p:nvSpPr>
            <p:spPr>
              <a:xfrm>
                <a:off x="16503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16506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65"/>
              <p:cNvSpPr/>
              <p:nvPr/>
            </p:nvSpPr>
            <p:spPr>
              <a:xfrm>
                <a:off x="16507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65"/>
              <p:cNvSpPr/>
              <p:nvPr/>
            </p:nvSpPr>
            <p:spPr>
              <a:xfrm>
                <a:off x="16510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16513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16514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16516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16518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65"/>
              <p:cNvSpPr/>
              <p:nvPr/>
            </p:nvSpPr>
            <p:spPr>
              <a:xfrm>
                <a:off x="16520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65"/>
              <p:cNvSpPr/>
              <p:nvPr/>
            </p:nvSpPr>
            <p:spPr>
              <a:xfrm>
                <a:off x="16523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65"/>
              <p:cNvSpPr/>
              <p:nvPr/>
            </p:nvSpPr>
            <p:spPr>
              <a:xfrm>
                <a:off x="16524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65"/>
              <p:cNvSpPr/>
              <p:nvPr/>
            </p:nvSpPr>
            <p:spPr>
              <a:xfrm>
                <a:off x="16527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65"/>
              <p:cNvSpPr/>
              <p:nvPr/>
            </p:nvSpPr>
            <p:spPr>
              <a:xfrm>
                <a:off x="16528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65"/>
              <p:cNvSpPr/>
              <p:nvPr/>
            </p:nvSpPr>
            <p:spPr>
              <a:xfrm>
                <a:off x="16531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65"/>
              <p:cNvSpPr/>
              <p:nvPr/>
            </p:nvSpPr>
            <p:spPr>
              <a:xfrm>
                <a:off x="16533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65"/>
              <p:cNvSpPr/>
              <p:nvPr/>
            </p:nvSpPr>
            <p:spPr>
              <a:xfrm>
                <a:off x="16535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65"/>
              <p:cNvSpPr/>
              <p:nvPr/>
            </p:nvSpPr>
            <p:spPr>
              <a:xfrm>
                <a:off x="16537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65"/>
              <p:cNvSpPr/>
              <p:nvPr/>
            </p:nvSpPr>
            <p:spPr>
              <a:xfrm>
                <a:off x="16538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65"/>
              <p:cNvSpPr/>
              <p:nvPr/>
            </p:nvSpPr>
            <p:spPr>
              <a:xfrm>
                <a:off x="16541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65"/>
              <p:cNvSpPr/>
              <p:nvPr/>
            </p:nvSpPr>
            <p:spPr>
              <a:xfrm>
                <a:off x="16544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65"/>
              <p:cNvSpPr/>
              <p:nvPr/>
            </p:nvSpPr>
            <p:spPr>
              <a:xfrm>
                <a:off x="16545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65"/>
              <p:cNvSpPr/>
              <p:nvPr/>
            </p:nvSpPr>
            <p:spPr>
              <a:xfrm>
                <a:off x="16548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65"/>
              <p:cNvSpPr/>
              <p:nvPr/>
            </p:nvSpPr>
            <p:spPr>
              <a:xfrm>
                <a:off x="16550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65"/>
              <p:cNvSpPr/>
              <p:nvPr/>
            </p:nvSpPr>
            <p:spPr>
              <a:xfrm>
                <a:off x="16551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65"/>
              <p:cNvSpPr/>
              <p:nvPr/>
            </p:nvSpPr>
            <p:spPr>
              <a:xfrm>
                <a:off x="16554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65"/>
              <p:cNvSpPr/>
              <p:nvPr/>
            </p:nvSpPr>
            <p:spPr>
              <a:xfrm>
                <a:off x="16555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65"/>
              <p:cNvSpPr/>
              <p:nvPr/>
            </p:nvSpPr>
            <p:spPr>
              <a:xfrm>
                <a:off x="16558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65"/>
              <p:cNvSpPr/>
              <p:nvPr/>
            </p:nvSpPr>
            <p:spPr>
              <a:xfrm>
                <a:off x="16561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65"/>
              <p:cNvSpPr/>
              <p:nvPr/>
            </p:nvSpPr>
            <p:spPr>
              <a:xfrm>
                <a:off x="16562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65"/>
              <p:cNvSpPr/>
              <p:nvPr/>
            </p:nvSpPr>
            <p:spPr>
              <a:xfrm>
                <a:off x="1640425" y="2954500"/>
                <a:ext cx="193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583" extrusionOk="0">
                    <a:moveTo>
                      <a:pt x="387" y="99"/>
                    </a:moveTo>
                    <a:cubicBezTo>
                      <a:pt x="389" y="99"/>
                      <a:pt x="391" y="99"/>
                      <a:pt x="393" y="99"/>
                    </a:cubicBezTo>
                    <a:lnTo>
                      <a:pt x="404" y="99"/>
                    </a:lnTo>
                    <a:cubicBezTo>
                      <a:pt x="456" y="99"/>
                      <a:pt x="502" y="125"/>
                      <a:pt x="534" y="162"/>
                    </a:cubicBezTo>
                    <a:cubicBezTo>
                      <a:pt x="570" y="203"/>
                      <a:pt x="586" y="250"/>
                      <a:pt x="586" y="302"/>
                    </a:cubicBezTo>
                    <a:cubicBezTo>
                      <a:pt x="579" y="415"/>
                      <a:pt x="483" y="488"/>
                      <a:pt x="386" y="488"/>
                    </a:cubicBezTo>
                    <a:cubicBezTo>
                      <a:pt x="337" y="488"/>
                      <a:pt x="287" y="469"/>
                      <a:pt x="248" y="426"/>
                    </a:cubicBezTo>
                    <a:cubicBezTo>
                      <a:pt x="130" y="303"/>
                      <a:pt x="220" y="99"/>
                      <a:pt x="387" y="99"/>
                    </a:cubicBezTo>
                    <a:close/>
                    <a:moveTo>
                      <a:pt x="389" y="0"/>
                    </a:moveTo>
                    <a:cubicBezTo>
                      <a:pt x="19" y="0"/>
                      <a:pt x="0" y="567"/>
                      <a:pt x="383" y="582"/>
                    </a:cubicBezTo>
                    <a:lnTo>
                      <a:pt x="393" y="582"/>
                    </a:lnTo>
                    <a:cubicBezTo>
                      <a:pt x="643" y="577"/>
                      <a:pt x="772" y="281"/>
                      <a:pt x="612" y="94"/>
                    </a:cubicBezTo>
                    <a:cubicBezTo>
                      <a:pt x="560" y="37"/>
                      <a:pt x="487" y="6"/>
                      <a:pt x="409" y="1"/>
                    </a:cubicBezTo>
                    <a:cubicBezTo>
                      <a:pt x="402" y="0"/>
                      <a:pt x="396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65"/>
              <p:cNvSpPr/>
              <p:nvPr/>
            </p:nvSpPr>
            <p:spPr>
              <a:xfrm>
                <a:off x="1630350" y="2963425"/>
                <a:ext cx="174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13" extrusionOk="0">
                    <a:moveTo>
                      <a:pt x="66" y="0"/>
                    </a:moveTo>
                    <a:cubicBezTo>
                      <a:pt x="26" y="0"/>
                      <a:pt x="0" y="60"/>
                      <a:pt x="44" y="90"/>
                    </a:cubicBezTo>
                    <a:cubicBezTo>
                      <a:pt x="163" y="163"/>
                      <a:pt x="293" y="210"/>
                      <a:pt x="433" y="236"/>
                    </a:cubicBezTo>
                    <a:cubicBezTo>
                      <a:pt x="360" y="282"/>
                      <a:pt x="272" y="314"/>
                      <a:pt x="184" y="319"/>
                    </a:cubicBezTo>
                    <a:cubicBezTo>
                      <a:pt x="182" y="319"/>
                      <a:pt x="181" y="318"/>
                      <a:pt x="179" y="318"/>
                    </a:cubicBezTo>
                    <a:cubicBezTo>
                      <a:pt x="126" y="318"/>
                      <a:pt x="113" y="402"/>
                      <a:pt x="173" y="412"/>
                    </a:cubicBezTo>
                    <a:lnTo>
                      <a:pt x="205" y="412"/>
                    </a:lnTo>
                    <a:cubicBezTo>
                      <a:pt x="381" y="412"/>
                      <a:pt x="641" y="210"/>
                      <a:pt x="672" y="189"/>
                    </a:cubicBezTo>
                    <a:cubicBezTo>
                      <a:pt x="693" y="168"/>
                      <a:pt x="698" y="142"/>
                      <a:pt x="682" y="121"/>
                    </a:cubicBezTo>
                    <a:cubicBezTo>
                      <a:pt x="672" y="108"/>
                      <a:pt x="657" y="101"/>
                      <a:pt x="642" y="101"/>
                    </a:cubicBezTo>
                    <a:cubicBezTo>
                      <a:pt x="634" y="101"/>
                      <a:pt x="627" y="102"/>
                      <a:pt x="620" y="106"/>
                    </a:cubicBezTo>
                    <a:cubicBezTo>
                      <a:pt x="584" y="129"/>
                      <a:pt x="540" y="138"/>
                      <a:pt x="493" y="138"/>
                    </a:cubicBezTo>
                    <a:cubicBezTo>
                      <a:pt x="346" y="138"/>
                      <a:pt x="165" y="50"/>
                      <a:pt x="90" y="7"/>
                    </a:cubicBezTo>
                    <a:cubicBezTo>
                      <a:pt x="82" y="2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65"/>
              <p:cNvSpPr/>
              <p:nvPr/>
            </p:nvSpPr>
            <p:spPr>
              <a:xfrm>
                <a:off x="1648300" y="2969300"/>
                <a:ext cx="105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1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9" y="169"/>
                      <a:pt x="302" y="169"/>
                    </a:cubicBezTo>
                    <a:cubicBezTo>
                      <a:pt x="341" y="169"/>
                      <a:pt x="381" y="160"/>
                      <a:pt x="421" y="13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65"/>
              <p:cNvSpPr/>
              <p:nvPr/>
            </p:nvSpPr>
            <p:spPr>
              <a:xfrm>
                <a:off x="1646625" y="2967925"/>
                <a:ext cx="136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4" extrusionOk="0">
                    <a:moveTo>
                      <a:pt x="68" y="1"/>
                    </a:moveTo>
                    <a:cubicBezTo>
                      <a:pt x="33" y="1"/>
                      <a:pt x="0" y="47"/>
                      <a:pt x="31" y="82"/>
                    </a:cubicBezTo>
                    <a:cubicBezTo>
                      <a:pt x="36" y="92"/>
                      <a:pt x="187" y="274"/>
                      <a:pt x="374" y="274"/>
                    </a:cubicBezTo>
                    <a:cubicBezTo>
                      <a:pt x="421" y="268"/>
                      <a:pt x="473" y="253"/>
                      <a:pt x="514" y="227"/>
                    </a:cubicBezTo>
                    <a:cubicBezTo>
                      <a:pt x="535" y="217"/>
                      <a:pt x="545" y="185"/>
                      <a:pt x="530" y="165"/>
                    </a:cubicBezTo>
                    <a:cubicBezTo>
                      <a:pt x="523" y="147"/>
                      <a:pt x="506" y="139"/>
                      <a:pt x="489" y="139"/>
                    </a:cubicBezTo>
                    <a:cubicBezTo>
                      <a:pt x="482" y="139"/>
                      <a:pt x="474" y="141"/>
                      <a:pt x="467" y="144"/>
                    </a:cubicBezTo>
                    <a:cubicBezTo>
                      <a:pt x="436" y="162"/>
                      <a:pt x="405" y="169"/>
                      <a:pt x="374" y="169"/>
                    </a:cubicBezTo>
                    <a:cubicBezTo>
                      <a:pt x="233" y="169"/>
                      <a:pt x="104" y="19"/>
                      <a:pt x="104" y="19"/>
                    </a:cubicBezTo>
                    <a:cubicBezTo>
                      <a:pt x="93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65"/>
              <p:cNvSpPr/>
              <p:nvPr/>
            </p:nvSpPr>
            <p:spPr>
              <a:xfrm>
                <a:off x="16135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355" y="1"/>
                    </a:moveTo>
                    <a:cubicBezTo>
                      <a:pt x="1355" y="1"/>
                      <a:pt x="602" y="437"/>
                      <a:pt x="229" y="1185"/>
                    </a:cubicBezTo>
                    <a:cubicBezTo>
                      <a:pt x="0" y="1636"/>
                      <a:pt x="244" y="2503"/>
                      <a:pt x="442" y="3235"/>
                    </a:cubicBezTo>
                    <a:lnTo>
                      <a:pt x="660" y="3048"/>
                    </a:lnTo>
                    <a:lnTo>
                      <a:pt x="660" y="3048"/>
                    </a:lnTo>
                    <a:lnTo>
                      <a:pt x="478" y="3375"/>
                    </a:lnTo>
                    <a:cubicBezTo>
                      <a:pt x="587" y="3796"/>
                      <a:pt x="665" y="4159"/>
                      <a:pt x="608" y="4341"/>
                    </a:cubicBezTo>
                    <a:cubicBezTo>
                      <a:pt x="436" y="4855"/>
                      <a:pt x="31" y="6143"/>
                      <a:pt x="31" y="6143"/>
                    </a:cubicBezTo>
                    <a:cubicBezTo>
                      <a:pt x="31" y="6143"/>
                      <a:pt x="198" y="5681"/>
                      <a:pt x="769" y="4995"/>
                    </a:cubicBezTo>
                    <a:cubicBezTo>
                      <a:pt x="1241" y="4419"/>
                      <a:pt x="2840" y="3884"/>
                      <a:pt x="2103" y="1600"/>
                    </a:cubicBezTo>
                    <a:lnTo>
                      <a:pt x="1739" y="1325"/>
                    </a:lnTo>
                    <a:lnTo>
                      <a:pt x="2041" y="1413"/>
                    </a:lnTo>
                    <a:cubicBezTo>
                      <a:pt x="2004" y="1320"/>
                      <a:pt x="1968" y="1221"/>
                      <a:pt x="1926" y="1122"/>
                    </a:cubicBezTo>
                    <a:lnTo>
                      <a:pt x="1568" y="852"/>
                    </a:lnTo>
                    <a:lnTo>
                      <a:pt x="1843" y="935"/>
                    </a:lnTo>
                    <a:cubicBezTo>
                      <a:pt x="1698" y="614"/>
                      <a:pt x="1532" y="302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65"/>
              <p:cNvSpPr/>
              <p:nvPr/>
            </p:nvSpPr>
            <p:spPr>
              <a:xfrm>
                <a:off x="16135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739" y="1325"/>
                    </a:moveTo>
                    <a:lnTo>
                      <a:pt x="2041" y="1413"/>
                    </a:lnTo>
                    <a:cubicBezTo>
                      <a:pt x="2004" y="1320"/>
                      <a:pt x="1968" y="1221"/>
                      <a:pt x="1926" y="1122"/>
                    </a:cubicBezTo>
                    <a:lnTo>
                      <a:pt x="1568" y="852"/>
                    </a:lnTo>
                    <a:lnTo>
                      <a:pt x="1843" y="935"/>
                    </a:lnTo>
                    <a:cubicBezTo>
                      <a:pt x="1698" y="614"/>
                      <a:pt x="1532" y="302"/>
                      <a:pt x="1355" y="1"/>
                    </a:cubicBezTo>
                    <a:cubicBezTo>
                      <a:pt x="1355" y="1"/>
                      <a:pt x="602" y="437"/>
                      <a:pt x="229" y="1185"/>
                    </a:cubicBezTo>
                    <a:cubicBezTo>
                      <a:pt x="0" y="1636"/>
                      <a:pt x="244" y="2503"/>
                      <a:pt x="442" y="3235"/>
                    </a:cubicBezTo>
                    <a:lnTo>
                      <a:pt x="660" y="3048"/>
                    </a:lnTo>
                    <a:lnTo>
                      <a:pt x="478" y="3375"/>
                    </a:lnTo>
                    <a:cubicBezTo>
                      <a:pt x="587" y="3796"/>
                      <a:pt x="665" y="4159"/>
                      <a:pt x="608" y="4341"/>
                    </a:cubicBezTo>
                    <a:cubicBezTo>
                      <a:pt x="436" y="4855"/>
                      <a:pt x="31" y="6143"/>
                      <a:pt x="31" y="6143"/>
                    </a:cubicBezTo>
                    <a:cubicBezTo>
                      <a:pt x="31" y="6143"/>
                      <a:pt x="198" y="5681"/>
                      <a:pt x="769" y="4995"/>
                    </a:cubicBezTo>
                    <a:cubicBezTo>
                      <a:pt x="1241" y="4419"/>
                      <a:pt x="2840" y="3884"/>
                      <a:pt x="2103" y="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65"/>
              <p:cNvSpPr/>
              <p:nvPr/>
            </p:nvSpPr>
            <p:spPr>
              <a:xfrm>
                <a:off x="1612475" y="2967050"/>
                <a:ext cx="696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6238" extrusionOk="0">
                    <a:moveTo>
                      <a:pt x="1376" y="111"/>
                    </a:moveTo>
                    <a:cubicBezTo>
                      <a:pt x="1537" y="381"/>
                      <a:pt x="1678" y="651"/>
                      <a:pt x="1797" y="901"/>
                    </a:cubicBezTo>
                    <a:lnTo>
                      <a:pt x="1626" y="849"/>
                    </a:lnTo>
                    <a:cubicBezTo>
                      <a:pt x="1620" y="847"/>
                      <a:pt x="1615" y="846"/>
                      <a:pt x="1611" y="846"/>
                    </a:cubicBezTo>
                    <a:cubicBezTo>
                      <a:pt x="1567" y="846"/>
                      <a:pt x="1542" y="904"/>
                      <a:pt x="1584" y="937"/>
                    </a:cubicBezTo>
                    <a:lnTo>
                      <a:pt x="1927" y="1196"/>
                    </a:lnTo>
                    <a:cubicBezTo>
                      <a:pt x="1953" y="1259"/>
                      <a:pt x="1979" y="1321"/>
                      <a:pt x="1999" y="1383"/>
                    </a:cubicBezTo>
                    <a:lnTo>
                      <a:pt x="1797" y="1321"/>
                    </a:lnTo>
                    <a:cubicBezTo>
                      <a:pt x="1792" y="1319"/>
                      <a:pt x="1787" y="1319"/>
                      <a:pt x="1782" y="1319"/>
                    </a:cubicBezTo>
                    <a:cubicBezTo>
                      <a:pt x="1739" y="1319"/>
                      <a:pt x="1713" y="1376"/>
                      <a:pt x="1750" y="1404"/>
                    </a:cubicBezTo>
                    <a:lnTo>
                      <a:pt x="2103" y="1669"/>
                    </a:lnTo>
                    <a:cubicBezTo>
                      <a:pt x="2669" y="3439"/>
                      <a:pt x="1807" y="4130"/>
                      <a:pt x="1184" y="4633"/>
                    </a:cubicBezTo>
                    <a:cubicBezTo>
                      <a:pt x="1034" y="4742"/>
                      <a:pt x="894" y="4867"/>
                      <a:pt x="769" y="5007"/>
                    </a:cubicBezTo>
                    <a:cubicBezTo>
                      <a:pt x="593" y="5220"/>
                      <a:pt x="432" y="5443"/>
                      <a:pt x="281" y="5682"/>
                    </a:cubicBezTo>
                    <a:cubicBezTo>
                      <a:pt x="416" y="5262"/>
                      <a:pt x="593" y="4696"/>
                      <a:pt x="691" y="4400"/>
                    </a:cubicBezTo>
                    <a:cubicBezTo>
                      <a:pt x="753" y="4218"/>
                      <a:pt x="696" y="3907"/>
                      <a:pt x="572" y="3424"/>
                    </a:cubicBezTo>
                    <a:lnTo>
                      <a:pt x="743" y="3117"/>
                    </a:lnTo>
                    <a:cubicBezTo>
                      <a:pt x="763" y="3081"/>
                      <a:pt x="733" y="3045"/>
                      <a:pt x="700" y="3045"/>
                    </a:cubicBezTo>
                    <a:cubicBezTo>
                      <a:pt x="690" y="3045"/>
                      <a:pt x="680" y="3048"/>
                      <a:pt x="670" y="3055"/>
                    </a:cubicBezTo>
                    <a:lnTo>
                      <a:pt x="509" y="3195"/>
                    </a:lnTo>
                    <a:lnTo>
                      <a:pt x="504" y="3174"/>
                    </a:lnTo>
                    <a:cubicBezTo>
                      <a:pt x="312" y="2468"/>
                      <a:pt x="105" y="1664"/>
                      <a:pt x="312" y="1248"/>
                    </a:cubicBezTo>
                    <a:cubicBezTo>
                      <a:pt x="629" y="620"/>
                      <a:pt x="1221" y="215"/>
                      <a:pt x="1376" y="111"/>
                    </a:cubicBezTo>
                    <a:close/>
                    <a:moveTo>
                      <a:pt x="1394" y="0"/>
                    </a:moveTo>
                    <a:cubicBezTo>
                      <a:pt x="1386" y="0"/>
                      <a:pt x="1378" y="2"/>
                      <a:pt x="1371" y="8"/>
                    </a:cubicBezTo>
                    <a:cubicBezTo>
                      <a:pt x="1340" y="23"/>
                      <a:pt x="603" y="454"/>
                      <a:pt x="224" y="1207"/>
                    </a:cubicBezTo>
                    <a:cubicBezTo>
                      <a:pt x="1" y="1653"/>
                      <a:pt x="214" y="2479"/>
                      <a:pt x="411" y="3200"/>
                    </a:cubicBezTo>
                    <a:lnTo>
                      <a:pt x="437" y="3294"/>
                    </a:lnTo>
                    <a:cubicBezTo>
                      <a:pt x="437" y="3309"/>
                      <a:pt x="452" y="3325"/>
                      <a:pt x="468" y="3330"/>
                    </a:cubicBezTo>
                    <a:cubicBezTo>
                      <a:pt x="472" y="3332"/>
                      <a:pt x="476" y="3332"/>
                      <a:pt x="480" y="3332"/>
                    </a:cubicBezTo>
                    <a:cubicBezTo>
                      <a:pt x="492" y="3332"/>
                      <a:pt x="503" y="3327"/>
                      <a:pt x="515" y="3320"/>
                    </a:cubicBezTo>
                    <a:lnTo>
                      <a:pt x="525" y="3315"/>
                    </a:lnTo>
                    <a:lnTo>
                      <a:pt x="473" y="3398"/>
                    </a:lnTo>
                    <a:cubicBezTo>
                      <a:pt x="468" y="3408"/>
                      <a:pt x="468" y="3418"/>
                      <a:pt x="473" y="3434"/>
                    </a:cubicBezTo>
                    <a:cubicBezTo>
                      <a:pt x="567" y="3792"/>
                      <a:pt x="660" y="4192"/>
                      <a:pt x="603" y="4374"/>
                    </a:cubicBezTo>
                    <a:cubicBezTo>
                      <a:pt x="432" y="4877"/>
                      <a:pt x="32" y="6160"/>
                      <a:pt x="27" y="6175"/>
                    </a:cubicBezTo>
                    <a:cubicBezTo>
                      <a:pt x="16" y="6201"/>
                      <a:pt x="32" y="6227"/>
                      <a:pt x="58" y="6238"/>
                    </a:cubicBezTo>
                    <a:lnTo>
                      <a:pt x="73" y="6238"/>
                    </a:lnTo>
                    <a:cubicBezTo>
                      <a:pt x="89" y="6232"/>
                      <a:pt x="105" y="6222"/>
                      <a:pt x="115" y="6206"/>
                    </a:cubicBezTo>
                    <a:cubicBezTo>
                      <a:pt x="115" y="6201"/>
                      <a:pt x="291" y="5744"/>
                      <a:pt x="842" y="5069"/>
                    </a:cubicBezTo>
                    <a:cubicBezTo>
                      <a:pt x="966" y="4940"/>
                      <a:pt x="1101" y="4820"/>
                      <a:pt x="1242" y="4711"/>
                    </a:cubicBezTo>
                    <a:cubicBezTo>
                      <a:pt x="1854" y="4218"/>
                      <a:pt x="2783" y="3476"/>
                      <a:pt x="2186" y="1627"/>
                    </a:cubicBezTo>
                    <a:cubicBezTo>
                      <a:pt x="2186" y="1617"/>
                      <a:pt x="2181" y="1612"/>
                      <a:pt x="2171" y="1607"/>
                    </a:cubicBezTo>
                    <a:lnTo>
                      <a:pt x="2025" y="1498"/>
                    </a:lnTo>
                    <a:lnTo>
                      <a:pt x="2067" y="1508"/>
                    </a:lnTo>
                    <a:cubicBezTo>
                      <a:pt x="2071" y="1509"/>
                      <a:pt x="2075" y="1510"/>
                      <a:pt x="2080" y="1510"/>
                    </a:cubicBezTo>
                    <a:cubicBezTo>
                      <a:pt x="2111" y="1510"/>
                      <a:pt x="2138" y="1477"/>
                      <a:pt x="2124" y="1440"/>
                    </a:cubicBezTo>
                    <a:cubicBezTo>
                      <a:pt x="2093" y="1347"/>
                      <a:pt x="2051" y="1248"/>
                      <a:pt x="2010" y="1150"/>
                    </a:cubicBezTo>
                    <a:cubicBezTo>
                      <a:pt x="2005" y="1139"/>
                      <a:pt x="1999" y="1134"/>
                      <a:pt x="1994" y="1129"/>
                    </a:cubicBezTo>
                    <a:lnTo>
                      <a:pt x="1854" y="1025"/>
                    </a:lnTo>
                    <a:lnTo>
                      <a:pt x="1870" y="1030"/>
                    </a:lnTo>
                    <a:cubicBezTo>
                      <a:pt x="1875" y="1032"/>
                      <a:pt x="1880" y="1032"/>
                      <a:pt x="1885" y="1032"/>
                    </a:cubicBezTo>
                    <a:cubicBezTo>
                      <a:pt x="1900" y="1032"/>
                      <a:pt x="1914" y="1026"/>
                      <a:pt x="1922" y="1015"/>
                    </a:cubicBezTo>
                    <a:cubicBezTo>
                      <a:pt x="1932" y="999"/>
                      <a:pt x="1937" y="978"/>
                      <a:pt x="1932" y="963"/>
                    </a:cubicBezTo>
                    <a:cubicBezTo>
                      <a:pt x="1781" y="641"/>
                      <a:pt x="1615" y="324"/>
                      <a:pt x="1434" y="23"/>
                    </a:cubicBezTo>
                    <a:cubicBezTo>
                      <a:pt x="1427" y="9"/>
                      <a:pt x="1411" y="0"/>
                      <a:pt x="13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65"/>
              <p:cNvSpPr/>
              <p:nvPr/>
            </p:nvSpPr>
            <p:spPr>
              <a:xfrm>
                <a:off x="1634025" y="2966975"/>
                <a:ext cx="19625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4331" extrusionOk="0">
                    <a:moveTo>
                      <a:pt x="535" y="0"/>
                    </a:moveTo>
                    <a:cubicBezTo>
                      <a:pt x="509" y="0"/>
                      <a:pt x="489" y="21"/>
                      <a:pt x="483" y="47"/>
                    </a:cubicBezTo>
                    <a:cubicBezTo>
                      <a:pt x="483" y="62"/>
                      <a:pt x="452" y="1599"/>
                      <a:pt x="566" y="2778"/>
                    </a:cubicBezTo>
                    <a:cubicBezTo>
                      <a:pt x="681" y="3920"/>
                      <a:pt x="63" y="4221"/>
                      <a:pt x="37" y="4237"/>
                    </a:cubicBezTo>
                    <a:cubicBezTo>
                      <a:pt x="11" y="4247"/>
                      <a:pt x="1" y="4278"/>
                      <a:pt x="11" y="4299"/>
                    </a:cubicBezTo>
                    <a:cubicBezTo>
                      <a:pt x="21" y="4320"/>
                      <a:pt x="37" y="4330"/>
                      <a:pt x="58" y="4330"/>
                    </a:cubicBezTo>
                    <a:lnTo>
                      <a:pt x="78" y="4330"/>
                    </a:lnTo>
                    <a:cubicBezTo>
                      <a:pt x="104" y="4309"/>
                      <a:pt x="784" y="3982"/>
                      <a:pt x="665" y="2773"/>
                    </a:cubicBezTo>
                    <a:cubicBezTo>
                      <a:pt x="551" y="1594"/>
                      <a:pt x="582" y="68"/>
                      <a:pt x="582" y="52"/>
                    </a:cubicBezTo>
                    <a:cubicBezTo>
                      <a:pt x="582" y="26"/>
                      <a:pt x="561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65"/>
              <p:cNvSpPr/>
              <p:nvPr/>
            </p:nvSpPr>
            <p:spPr>
              <a:xfrm>
                <a:off x="1916575" y="2911150"/>
                <a:ext cx="1172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787" extrusionOk="0">
                    <a:moveTo>
                      <a:pt x="89" y="1"/>
                    </a:moveTo>
                    <a:lnTo>
                      <a:pt x="1" y="32"/>
                    </a:lnTo>
                    <a:cubicBezTo>
                      <a:pt x="1" y="42"/>
                      <a:pt x="364" y="1122"/>
                      <a:pt x="375" y="1787"/>
                    </a:cubicBezTo>
                    <a:lnTo>
                      <a:pt x="468" y="1787"/>
                    </a:lnTo>
                    <a:cubicBezTo>
                      <a:pt x="463" y="1107"/>
                      <a:pt x="105" y="42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65"/>
              <p:cNvSpPr/>
              <p:nvPr/>
            </p:nvSpPr>
            <p:spPr>
              <a:xfrm>
                <a:off x="19212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65"/>
              <p:cNvSpPr/>
              <p:nvPr/>
            </p:nvSpPr>
            <p:spPr>
              <a:xfrm>
                <a:off x="19215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65"/>
              <p:cNvSpPr/>
              <p:nvPr/>
            </p:nvSpPr>
            <p:spPr>
              <a:xfrm>
                <a:off x="19216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65"/>
              <p:cNvSpPr/>
              <p:nvPr/>
            </p:nvSpPr>
            <p:spPr>
              <a:xfrm>
                <a:off x="19219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65"/>
              <p:cNvSpPr/>
              <p:nvPr/>
            </p:nvSpPr>
            <p:spPr>
              <a:xfrm>
                <a:off x="19220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65"/>
              <p:cNvSpPr/>
              <p:nvPr/>
            </p:nvSpPr>
            <p:spPr>
              <a:xfrm>
                <a:off x="19223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65"/>
              <p:cNvSpPr/>
              <p:nvPr/>
            </p:nvSpPr>
            <p:spPr>
              <a:xfrm>
                <a:off x="19224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65"/>
              <p:cNvSpPr/>
              <p:nvPr/>
            </p:nvSpPr>
            <p:spPr>
              <a:xfrm>
                <a:off x="19226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65"/>
              <p:cNvSpPr/>
              <p:nvPr/>
            </p:nvSpPr>
            <p:spPr>
              <a:xfrm>
                <a:off x="19229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65"/>
              <p:cNvSpPr/>
              <p:nvPr/>
            </p:nvSpPr>
            <p:spPr>
              <a:xfrm>
                <a:off x="19230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65"/>
              <p:cNvSpPr/>
              <p:nvPr/>
            </p:nvSpPr>
            <p:spPr>
              <a:xfrm>
                <a:off x="19233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65"/>
              <p:cNvSpPr/>
              <p:nvPr/>
            </p:nvSpPr>
            <p:spPr>
              <a:xfrm>
                <a:off x="19234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65"/>
              <p:cNvSpPr/>
              <p:nvPr/>
            </p:nvSpPr>
            <p:spPr>
              <a:xfrm>
                <a:off x="19237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65"/>
              <p:cNvSpPr/>
              <p:nvPr/>
            </p:nvSpPr>
            <p:spPr>
              <a:xfrm>
                <a:off x="19239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65"/>
              <p:cNvSpPr/>
              <p:nvPr/>
            </p:nvSpPr>
            <p:spPr>
              <a:xfrm>
                <a:off x="19241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65"/>
              <p:cNvSpPr/>
              <p:nvPr/>
            </p:nvSpPr>
            <p:spPr>
              <a:xfrm>
                <a:off x="19243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65"/>
              <p:cNvSpPr/>
              <p:nvPr/>
            </p:nvSpPr>
            <p:spPr>
              <a:xfrm>
                <a:off x="19245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65"/>
              <p:cNvSpPr/>
              <p:nvPr/>
            </p:nvSpPr>
            <p:spPr>
              <a:xfrm>
                <a:off x="19247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65"/>
              <p:cNvSpPr/>
              <p:nvPr/>
            </p:nvSpPr>
            <p:spPr>
              <a:xfrm>
                <a:off x="19250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65"/>
              <p:cNvSpPr/>
              <p:nvPr/>
            </p:nvSpPr>
            <p:spPr>
              <a:xfrm>
                <a:off x="19251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65"/>
              <p:cNvSpPr/>
              <p:nvPr/>
            </p:nvSpPr>
            <p:spPr>
              <a:xfrm>
                <a:off x="19254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65"/>
              <p:cNvSpPr/>
              <p:nvPr/>
            </p:nvSpPr>
            <p:spPr>
              <a:xfrm>
                <a:off x="19256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65"/>
              <p:cNvSpPr/>
              <p:nvPr/>
            </p:nvSpPr>
            <p:spPr>
              <a:xfrm>
                <a:off x="19258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65"/>
              <p:cNvSpPr/>
              <p:nvPr/>
            </p:nvSpPr>
            <p:spPr>
              <a:xfrm>
                <a:off x="19260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65"/>
              <p:cNvSpPr/>
              <p:nvPr/>
            </p:nvSpPr>
            <p:spPr>
              <a:xfrm>
                <a:off x="19261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65"/>
              <p:cNvSpPr/>
              <p:nvPr/>
            </p:nvSpPr>
            <p:spPr>
              <a:xfrm>
                <a:off x="19264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65"/>
              <p:cNvSpPr/>
              <p:nvPr/>
            </p:nvSpPr>
            <p:spPr>
              <a:xfrm>
                <a:off x="19267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65"/>
              <p:cNvSpPr/>
              <p:nvPr/>
            </p:nvSpPr>
            <p:spPr>
              <a:xfrm>
                <a:off x="19268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65"/>
              <p:cNvSpPr/>
              <p:nvPr/>
            </p:nvSpPr>
            <p:spPr>
              <a:xfrm>
                <a:off x="19271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65"/>
              <p:cNvSpPr/>
              <p:nvPr/>
            </p:nvSpPr>
            <p:spPr>
              <a:xfrm>
                <a:off x="19272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65"/>
              <p:cNvSpPr/>
              <p:nvPr/>
            </p:nvSpPr>
            <p:spPr>
              <a:xfrm>
                <a:off x="19274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65"/>
              <p:cNvSpPr/>
              <p:nvPr/>
            </p:nvSpPr>
            <p:spPr>
              <a:xfrm>
                <a:off x="19277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65"/>
              <p:cNvSpPr/>
              <p:nvPr/>
            </p:nvSpPr>
            <p:spPr>
              <a:xfrm>
                <a:off x="19278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65"/>
              <p:cNvSpPr/>
              <p:nvPr/>
            </p:nvSpPr>
            <p:spPr>
              <a:xfrm>
                <a:off x="19281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65"/>
              <p:cNvSpPr/>
              <p:nvPr/>
            </p:nvSpPr>
            <p:spPr>
              <a:xfrm>
                <a:off x="19284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65"/>
              <p:cNvSpPr/>
              <p:nvPr/>
            </p:nvSpPr>
            <p:spPr>
              <a:xfrm>
                <a:off x="19285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65"/>
              <p:cNvSpPr/>
              <p:nvPr/>
            </p:nvSpPr>
            <p:spPr>
              <a:xfrm>
                <a:off x="19287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65"/>
              <p:cNvSpPr/>
              <p:nvPr/>
            </p:nvSpPr>
            <p:spPr>
              <a:xfrm>
                <a:off x="19289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65"/>
              <p:cNvSpPr/>
              <p:nvPr/>
            </p:nvSpPr>
            <p:spPr>
              <a:xfrm>
                <a:off x="19291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65"/>
              <p:cNvSpPr/>
              <p:nvPr/>
            </p:nvSpPr>
            <p:spPr>
              <a:xfrm>
                <a:off x="19293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65"/>
              <p:cNvSpPr/>
              <p:nvPr/>
            </p:nvSpPr>
            <p:spPr>
              <a:xfrm>
                <a:off x="19295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65"/>
              <p:cNvSpPr/>
              <p:nvPr/>
            </p:nvSpPr>
            <p:spPr>
              <a:xfrm>
                <a:off x="19298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65"/>
              <p:cNvSpPr/>
              <p:nvPr/>
            </p:nvSpPr>
            <p:spPr>
              <a:xfrm>
                <a:off x="19299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65"/>
              <p:cNvSpPr/>
              <p:nvPr/>
            </p:nvSpPr>
            <p:spPr>
              <a:xfrm>
                <a:off x="193020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65"/>
              <p:cNvSpPr/>
              <p:nvPr/>
            </p:nvSpPr>
            <p:spPr>
              <a:xfrm>
                <a:off x="19303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65"/>
              <p:cNvSpPr/>
              <p:nvPr/>
            </p:nvSpPr>
            <p:spPr>
              <a:xfrm>
                <a:off x="19306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65"/>
              <p:cNvSpPr/>
              <p:nvPr/>
            </p:nvSpPr>
            <p:spPr>
              <a:xfrm>
                <a:off x="193085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65"/>
              <p:cNvSpPr/>
              <p:nvPr/>
            </p:nvSpPr>
            <p:spPr>
              <a:xfrm>
                <a:off x="19310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65"/>
              <p:cNvSpPr/>
              <p:nvPr/>
            </p:nvSpPr>
            <p:spPr>
              <a:xfrm>
                <a:off x="19312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2" name="Google Shape;2812;p65"/>
              <p:cNvSpPr/>
              <p:nvPr/>
            </p:nvSpPr>
            <p:spPr>
              <a:xfrm>
                <a:off x="193150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3" name="Google Shape;2813;p65"/>
              <p:cNvSpPr/>
              <p:nvPr/>
            </p:nvSpPr>
            <p:spPr>
              <a:xfrm>
                <a:off x="19316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4" name="Google Shape;2814;p65"/>
              <p:cNvSpPr/>
              <p:nvPr/>
            </p:nvSpPr>
            <p:spPr>
              <a:xfrm>
                <a:off x="19319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5" name="Google Shape;2815;p65"/>
              <p:cNvSpPr/>
              <p:nvPr/>
            </p:nvSpPr>
            <p:spPr>
              <a:xfrm>
                <a:off x="19320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6" name="Google Shape;2816;p65"/>
              <p:cNvSpPr/>
              <p:nvPr/>
            </p:nvSpPr>
            <p:spPr>
              <a:xfrm>
                <a:off x="19322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7" name="Google Shape;2817;p65"/>
              <p:cNvSpPr/>
              <p:nvPr/>
            </p:nvSpPr>
            <p:spPr>
              <a:xfrm>
                <a:off x="19325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8" name="Google Shape;2818;p65"/>
              <p:cNvSpPr/>
              <p:nvPr/>
            </p:nvSpPr>
            <p:spPr>
              <a:xfrm>
                <a:off x="19326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9" name="Google Shape;2819;p65"/>
              <p:cNvSpPr/>
              <p:nvPr/>
            </p:nvSpPr>
            <p:spPr>
              <a:xfrm>
                <a:off x="1932925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0" name="Google Shape;2820;p65"/>
              <p:cNvSpPr/>
              <p:nvPr/>
            </p:nvSpPr>
            <p:spPr>
              <a:xfrm>
                <a:off x="19330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1" name="Google Shape;2821;p65"/>
              <p:cNvSpPr/>
              <p:nvPr/>
            </p:nvSpPr>
            <p:spPr>
              <a:xfrm>
                <a:off x="19333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2" name="Google Shape;2822;p65"/>
              <p:cNvSpPr/>
              <p:nvPr/>
            </p:nvSpPr>
            <p:spPr>
              <a:xfrm>
                <a:off x="1920075" y="2954500"/>
                <a:ext cx="168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83" extrusionOk="0">
                    <a:moveTo>
                      <a:pt x="288" y="99"/>
                    </a:moveTo>
                    <a:cubicBezTo>
                      <a:pt x="455" y="99"/>
                      <a:pt x="545" y="298"/>
                      <a:pt x="432" y="421"/>
                    </a:cubicBezTo>
                    <a:cubicBezTo>
                      <a:pt x="401" y="463"/>
                      <a:pt x="354" y="484"/>
                      <a:pt x="302" y="489"/>
                    </a:cubicBezTo>
                    <a:cubicBezTo>
                      <a:pt x="198" y="489"/>
                      <a:pt x="110" y="406"/>
                      <a:pt x="105" y="302"/>
                    </a:cubicBezTo>
                    <a:cubicBezTo>
                      <a:pt x="100" y="250"/>
                      <a:pt x="120" y="203"/>
                      <a:pt x="152" y="162"/>
                    </a:cubicBezTo>
                    <a:cubicBezTo>
                      <a:pt x="188" y="125"/>
                      <a:pt x="235" y="99"/>
                      <a:pt x="281" y="99"/>
                    </a:cubicBezTo>
                    <a:cubicBezTo>
                      <a:pt x="283" y="99"/>
                      <a:pt x="286" y="99"/>
                      <a:pt x="288" y="99"/>
                    </a:cubicBezTo>
                    <a:close/>
                    <a:moveTo>
                      <a:pt x="288" y="1"/>
                    </a:moveTo>
                    <a:cubicBezTo>
                      <a:pt x="286" y="1"/>
                      <a:pt x="283" y="1"/>
                      <a:pt x="281" y="1"/>
                    </a:cubicBezTo>
                    <a:cubicBezTo>
                      <a:pt x="203" y="6"/>
                      <a:pt x="131" y="42"/>
                      <a:pt x="79" y="99"/>
                    </a:cubicBezTo>
                    <a:cubicBezTo>
                      <a:pt x="27" y="157"/>
                      <a:pt x="1" y="229"/>
                      <a:pt x="6" y="307"/>
                    </a:cubicBezTo>
                    <a:cubicBezTo>
                      <a:pt x="11" y="463"/>
                      <a:pt x="141" y="582"/>
                      <a:pt x="292" y="582"/>
                    </a:cubicBezTo>
                    <a:lnTo>
                      <a:pt x="307" y="582"/>
                    </a:lnTo>
                    <a:cubicBezTo>
                      <a:pt x="385" y="582"/>
                      <a:pt x="458" y="546"/>
                      <a:pt x="505" y="489"/>
                    </a:cubicBezTo>
                    <a:cubicBezTo>
                      <a:pt x="674" y="298"/>
                      <a:pt x="538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3" name="Google Shape;2823;p65"/>
              <p:cNvSpPr/>
              <p:nvPr/>
            </p:nvSpPr>
            <p:spPr>
              <a:xfrm>
                <a:off x="1929950" y="2963325"/>
                <a:ext cx="175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17" extrusionOk="0">
                    <a:moveTo>
                      <a:pt x="626" y="1"/>
                    </a:moveTo>
                    <a:cubicBezTo>
                      <a:pt x="618" y="1"/>
                      <a:pt x="611" y="2"/>
                      <a:pt x="603" y="6"/>
                    </a:cubicBezTo>
                    <a:cubicBezTo>
                      <a:pt x="532" y="53"/>
                      <a:pt x="352" y="142"/>
                      <a:pt x="205" y="142"/>
                    </a:cubicBezTo>
                    <a:cubicBezTo>
                      <a:pt x="158" y="142"/>
                      <a:pt x="114" y="133"/>
                      <a:pt x="78" y="110"/>
                    </a:cubicBezTo>
                    <a:cubicBezTo>
                      <a:pt x="71" y="106"/>
                      <a:pt x="64" y="105"/>
                      <a:pt x="56" y="105"/>
                    </a:cubicBezTo>
                    <a:cubicBezTo>
                      <a:pt x="41" y="105"/>
                      <a:pt x="26" y="112"/>
                      <a:pt x="16" y="125"/>
                    </a:cubicBezTo>
                    <a:cubicBezTo>
                      <a:pt x="1" y="146"/>
                      <a:pt x="6" y="172"/>
                      <a:pt x="26" y="188"/>
                    </a:cubicBezTo>
                    <a:cubicBezTo>
                      <a:pt x="58" y="214"/>
                      <a:pt x="317" y="416"/>
                      <a:pt x="494" y="416"/>
                    </a:cubicBezTo>
                    <a:lnTo>
                      <a:pt x="525" y="416"/>
                    </a:lnTo>
                    <a:cubicBezTo>
                      <a:pt x="593" y="411"/>
                      <a:pt x="584" y="321"/>
                      <a:pt x="524" y="321"/>
                    </a:cubicBezTo>
                    <a:cubicBezTo>
                      <a:pt x="519" y="321"/>
                      <a:pt x="514" y="322"/>
                      <a:pt x="509" y="323"/>
                    </a:cubicBezTo>
                    <a:cubicBezTo>
                      <a:pt x="506" y="323"/>
                      <a:pt x="502" y="323"/>
                      <a:pt x="498" y="323"/>
                    </a:cubicBezTo>
                    <a:cubicBezTo>
                      <a:pt x="440" y="323"/>
                      <a:pt x="353" y="288"/>
                      <a:pt x="265" y="234"/>
                    </a:cubicBezTo>
                    <a:cubicBezTo>
                      <a:pt x="405" y="214"/>
                      <a:pt x="535" y="162"/>
                      <a:pt x="655" y="89"/>
                    </a:cubicBezTo>
                    <a:cubicBezTo>
                      <a:pt x="699" y="62"/>
                      <a:pt x="671" y="1"/>
                      <a:pt x="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4" name="Google Shape;2824;p65"/>
              <p:cNvSpPr/>
              <p:nvPr/>
            </p:nvSpPr>
            <p:spPr>
              <a:xfrm>
                <a:off x="1918925" y="2969300"/>
                <a:ext cx="1052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70" extrusionOk="0">
                    <a:moveTo>
                      <a:pt x="421" y="1"/>
                    </a:moveTo>
                    <a:lnTo>
                      <a:pt x="0" y="136"/>
                    </a:lnTo>
                    <a:cubicBezTo>
                      <a:pt x="40" y="160"/>
                      <a:pt x="81" y="169"/>
                      <a:pt x="120" y="169"/>
                    </a:cubicBezTo>
                    <a:cubicBezTo>
                      <a:pt x="282" y="169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5" name="Google Shape;2825;p65"/>
              <p:cNvSpPr/>
              <p:nvPr/>
            </p:nvSpPr>
            <p:spPr>
              <a:xfrm>
                <a:off x="1917500" y="2968075"/>
                <a:ext cx="132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68" extrusionOk="0">
                    <a:moveTo>
                      <a:pt x="473" y="0"/>
                    </a:moveTo>
                    <a:cubicBezTo>
                      <a:pt x="459" y="0"/>
                      <a:pt x="445" y="7"/>
                      <a:pt x="436" y="18"/>
                    </a:cubicBezTo>
                    <a:cubicBezTo>
                      <a:pt x="436" y="18"/>
                      <a:pt x="307" y="168"/>
                      <a:pt x="169" y="168"/>
                    </a:cubicBezTo>
                    <a:cubicBezTo>
                      <a:pt x="139" y="168"/>
                      <a:pt x="108" y="161"/>
                      <a:pt x="78" y="143"/>
                    </a:cubicBezTo>
                    <a:cubicBezTo>
                      <a:pt x="69" y="140"/>
                      <a:pt x="61" y="138"/>
                      <a:pt x="52" y="138"/>
                    </a:cubicBezTo>
                    <a:cubicBezTo>
                      <a:pt x="36" y="138"/>
                      <a:pt x="21" y="145"/>
                      <a:pt x="11" y="159"/>
                    </a:cubicBezTo>
                    <a:cubicBezTo>
                      <a:pt x="0" y="185"/>
                      <a:pt x="5" y="211"/>
                      <a:pt x="31" y="226"/>
                    </a:cubicBezTo>
                    <a:cubicBezTo>
                      <a:pt x="73" y="252"/>
                      <a:pt x="125" y="268"/>
                      <a:pt x="171" y="268"/>
                    </a:cubicBezTo>
                    <a:cubicBezTo>
                      <a:pt x="353" y="268"/>
                      <a:pt x="504" y="86"/>
                      <a:pt x="509" y="81"/>
                    </a:cubicBezTo>
                    <a:cubicBezTo>
                      <a:pt x="530" y="60"/>
                      <a:pt x="524" y="29"/>
                      <a:pt x="504" y="13"/>
                    </a:cubicBezTo>
                    <a:cubicBezTo>
                      <a:pt x="495" y="4"/>
                      <a:pt x="484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6" name="Google Shape;2826;p65"/>
              <p:cNvSpPr/>
              <p:nvPr/>
            </p:nvSpPr>
            <p:spPr>
              <a:xfrm>
                <a:off x="18932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485" y="1"/>
                    </a:moveTo>
                    <a:cubicBezTo>
                      <a:pt x="1303" y="302"/>
                      <a:pt x="1142" y="614"/>
                      <a:pt x="997" y="935"/>
                    </a:cubicBezTo>
                    <a:lnTo>
                      <a:pt x="1272" y="852"/>
                    </a:lnTo>
                    <a:lnTo>
                      <a:pt x="914" y="1122"/>
                    </a:lnTo>
                    <a:cubicBezTo>
                      <a:pt x="872" y="1221"/>
                      <a:pt x="836" y="1320"/>
                      <a:pt x="800" y="1413"/>
                    </a:cubicBezTo>
                    <a:lnTo>
                      <a:pt x="1101" y="1325"/>
                    </a:lnTo>
                    <a:lnTo>
                      <a:pt x="738" y="1600"/>
                    </a:lnTo>
                    <a:cubicBezTo>
                      <a:pt x="0" y="3884"/>
                      <a:pt x="1599" y="4419"/>
                      <a:pt x="2072" y="4995"/>
                    </a:cubicBezTo>
                    <a:cubicBezTo>
                      <a:pt x="2638" y="5681"/>
                      <a:pt x="2809" y="6143"/>
                      <a:pt x="2809" y="6143"/>
                    </a:cubicBezTo>
                    <a:cubicBezTo>
                      <a:pt x="2809" y="6143"/>
                      <a:pt x="2404" y="4855"/>
                      <a:pt x="2233" y="4341"/>
                    </a:cubicBezTo>
                    <a:cubicBezTo>
                      <a:pt x="2176" y="4159"/>
                      <a:pt x="2253" y="3796"/>
                      <a:pt x="2363" y="3375"/>
                    </a:cubicBezTo>
                    <a:lnTo>
                      <a:pt x="2181" y="3048"/>
                    </a:lnTo>
                    <a:lnTo>
                      <a:pt x="2181" y="3048"/>
                    </a:lnTo>
                    <a:lnTo>
                      <a:pt x="2399" y="3235"/>
                    </a:lnTo>
                    <a:cubicBezTo>
                      <a:pt x="2591" y="2503"/>
                      <a:pt x="2840" y="1636"/>
                      <a:pt x="2612" y="1185"/>
                    </a:cubicBezTo>
                    <a:cubicBezTo>
                      <a:pt x="2233" y="437"/>
                      <a:pt x="1485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7" name="Google Shape;2827;p65"/>
              <p:cNvSpPr/>
              <p:nvPr/>
            </p:nvSpPr>
            <p:spPr>
              <a:xfrm>
                <a:off x="18932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101" y="1325"/>
                    </a:moveTo>
                    <a:lnTo>
                      <a:pt x="800" y="1413"/>
                    </a:lnTo>
                    <a:cubicBezTo>
                      <a:pt x="836" y="1320"/>
                      <a:pt x="872" y="1221"/>
                      <a:pt x="914" y="1122"/>
                    </a:cubicBezTo>
                    <a:lnTo>
                      <a:pt x="1272" y="852"/>
                    </a:lnTo>
                    <a:lnTo>
                      <a:pt x="997" y="935"/>
                    </a:lnTo>
                    <a:cubicBezTo>
                      <a:pt x="1142" y="614"/>
                      <a:pt x="1303" y="302"/>
                      <a:pt x="1485" y="1"/>
                    </a:cubicBezTo>
                    <a:cubicBezTo>
                      <a:pt x="1485" y="1"/>
                      <a:pt x="2233" y="437"/>
                      <a:pt x="2612" y="1185"/>
                    </a:cubicBezTo>
                    <a:cubicBezTo>
                      <a:pt x="2840" y="1636"/>
                      <a:pt x="2591" y="2503"/>
                      <a:pt x="2399" y="3235"/>
                    </a:cubicBezTo>
                    <a:lnTo>
                      <a:pt x="2181" y="3048"/>
                    </a:lnTo>
                    <a:lnTo>
                      <a:pt x="2363" y="3375"/>
                    </a:lnTo>
                    <a:cubicBezTo>
                      <a:pt x="2253" y="3796"/>
                      <a:pt x="2176" y="4159"/>
                      <a:pt x="2233" y="4341"/>
                    </a:cubicBezTo>
                    <a:cubicBezTo>
                      <a:pt x="2404" y="4855"/>
                      <a:pt x="2809" y="6143"/>
                      <a:pt x="2809" y="6143"/>
                    </a:cubicBezTo>
                    <a:cubicBezTo>
                      <a:pt x="2809" y="6143"/>
                      <a:pt x="2638" y="5681"/>
                      <a:pt x="2072" y="4995"/>
                    </a:cubicBezTo>
                    <a:cubicBezTo>
                      <a:pt x="1599" y="4419"/>
                      <a:pt x="0" y="3884"/>
                      <a:pt x="738" y="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8" name="Google Shape;2828;p65"/>
              <p:cNvSpPr/>
              <p:nvPr/>
            </p:nvSpPr>
            <p:spPr>
              <a:xfrm>
                <a:off x="1895675" y="2966900"/>
                <a:ext cx="69600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6244" extrusionOk="0">
                    <a:moveTo>
                      <a:pt x="1408" y="117"/>
                    </a:moveTo>
                    <a:cubicBezTo>
                      <a:pt x="1569" y="221"/>
                      <a:pt x="2161" y="626"/>
                      <a:pt x="2477" y="1254"/>
                    </a:cubicBezTo>
                    <a:cubicBezTo>
                      <a:pt x="2685" y="1670"/>
                      <a:pt x="2467" y="2474"/>
                      <a:pt x="2280" y="3180"/>
                    </a:cubicBezTo>
                    <a:lnTo>
                      <a:pt x="2275" y="3201"/>
                    </a:lnTo>
                    <a:lnTo>
                      <a:pt x="2114" y="3061"/>
                    </a:lnTo>
                    <a:cubicBezTo>
                      <a:pt x="2105" y="3054"/>
                      <a:pt x="2094" y="3051"/>
                      <a:pt x="2085" y="3051"/>
                    </a:cubicBezTo>
                    <a:cubicBezTo>
                      <a:pt x="2051" y="3051"/>
                      <a:pt x="2021" y="3087"/>
                      <a:pt x="2041" y="3123"/>
                    </a:cubicBezTo>
                    <a:lnTo>
                      <a:pt x="2218" y="3430"/>
                    </a:lnTo>
                    <a:cubicBezTo>
                      <a:pt x="2093" y="3913"/>
                      <a:pt x="2031" y="4224"/>
                      <a:pt x="2093" y="4406"/>
                    </a:cubicBezTo>
                    <a:cubicBezTo>
                      <a:pt x="2192" y="4702"/>
                      <a:pt x="2374" y="5268"/>
                      <a:pt x="2503" y="5688"/>
                    </a:cubicBezTo>
                    <a:cubicBezTo>
                      <a:pt x="2358" y="5449"/>
                      <a:pt x="2192" y="5226"/>
                      <a:pt x="2015" y="5013"/>
                    </a:cubicBezTo>
                    <a:cubicBezTo>
                      <a:pt x="1891" y="4873"/>
                      <a:pt x="1751" y="4748"/>
                      <a:pt x="1600" y="4639"/>
                    </a:cubicBezTo>
                    <a:cubicBezTo>
                      <a:pt x="977" y="4136"/>
                      <a:pt x="120" y="3445"/>
                      <a:pt x="686" y="1675"/>
                    </a:cubicBezTo>
                    <a:lnTo>
                      <a:pt x="1034" y="1410"/>
                    </a:lnTo>
                    <a:cubicBezTo>
                      <a:pt x="1071" y="1382"/>
                      <a:pt x="1050" y="1325"/>
                      <a:pt x="1008" y="1325"/>
                    </a:cubicBezTo>
                    <a:cubicBezTo>
                      <a:pt x="1003" y="1325"/>
                      <a:pt x="998" y="1325"/>
                      <a:pt x="993" y="1327"/>
                    </a:cubicBezTo>
                    <a:lnTo>
                      <a:pt x="790" y="1389"/>
                    </a:lnTo>
                    <a:cubicBezTo>
                      <a:pt x="811" y="1327"/>
                      <a:pt x="837" y="1265"/>
                      <a:pt x="863" y="1202"/>
                    </a:cubicBezTo>
                    <a:lnTo>
                      <a:pt x="1205" y="943"/>
                    </a:lnTo>
                    <a:cubicBezTo>
                      <a:pt x="1226" y="927"/>
                      <a:pt x="1231" y="901"/>
                      <a:pt x="1221" y="881"/>
                    </a:cubicBezTo>
                    <a:cubicBezTo>
                      <a:pt x="1212" y="863"/>
                      <a:pt x="1193" y="853"/>
                      <a:pt x="1175" y="853"/>
                    </a:cubicBezTo>
                    <a:cubicBezTo>
                      <a:pt x="1171" y="853"/>
                      <a:pt x="1167" y="854"/>
                      <a:pt x="1164" y="855"/>
                    </a:cubicBezTo>
                    <a:lnTo>
                      <a:pt x="993" y="907"/>
                    </a:lnTo>
                    <a:cubicBezTo>
                      <a:pt x="1112" y="657"/>
                      <a:pt x="1252" y="393"/>
                      <a:pt x="1408" y="117"/>
                    </a:cubicBezTo>
                    <a:close/>
                    <a:moveTo>
                      <a:pt x="1390" y="1"/>
                    </a:moveTo>
                    <a:cubicBezTo>
                      <a:pt x="1374" y="1"/>
                      <a:pt x="1358" y="10"/>
                      <a:pt x="1351" y="24"/>
                    </a:cubicBezTo>
                    <a:cubicBezTo>
                      <a:pt x="1169" y="330"/>
                      <a:pt x="1003" y="642"/>
                      <a:pt x="852" y="964"/>
                    </a:cubicBezTo>
                    <a:cubicBezTo>
                      <a:pt x="847" y="979"/>
                      <a:pt x="847" y="1000"/>
                      <a:pt x="863" y="1016"/>
                    </a:cubicBezTo>
                    <a:cubicBezTo>
                      <a:pt x="871" y="1027"/>
                      <a:pt x="884" y="1033"/>
                      <a:pt x="899" y="1033"/>
                    </a:cubicBezTo>
                    <a:cubicBezTo>
                      <a:pt x="904" y="1033"/>
                      <a:pt x="909" y="1032"/>
                      <a:pt x="915" y="1031"/>
                    </a:cubicBezTo>
                    <a:lnTo>
                      <a:pt x="930" y="1026"/>
                    </a:lnTo>
                    <a:lnTo>
                      <a:pt x="790" y="1130"/>
                    </a:lnTo>
                    <a:cubicBezTo>
                      <a:pt x="785" y="1135"/>
                      <a:pt x="780" y="1145"/>
                      <a:pt x="774" y="1151"/>
                    </a:cubicBezTo>
                    <a:cubicBezTo>
                      <a:pt x="733" y="1249"/>
                      <a:pt x="691" y="1353"/>
                      <a:pt x="660" y="1446"/>
                    </a:cubicBezTo>
                    <a:cubicBezTo>
                      <a:pt x="647" y="1479"/>
                      <a:pt x="673" y="1511"/>
                      <a:pt x="705" y="1511"/>
                    </a:cubicBezTo>
                    <a:cubicBezTo>
                      <a:pt x="709" y="1511"/>
                      <a:pt x="713" y="1510"/>
                      <a:pt x="717" y="1509"/>
                    </a:cubicBezTo>
                    <a:lnTo>
                      <a:pt x="759" y="1498"/>
                    </a:lnTo>
                    <a:lnTo>
                      <a:pt x="759" y="1498"/>
                    </a:lnTo>
                    <a:lnTo>
                      <a:pt x="614" y="1607"/>
                    </a:lnTo>
                    <a:cubicBezTo>
                      <a:pt x="603" y="1613"/>
                      <a:pt x="598" y="1623"/>
                      <a:pt x="593" y="1633"/>
                    </a:cubicBezTo>
                    <a:cubicBezTo>
                      <a:pt x="1" y="3476"/>
                      <a:pt x="925" y="4224"/>
                      <a:pt x="1543" y="4712"/>
                    </a:cubicBezTo>
                    <a:cubicBezTo>
                      <a:pt x="1683" y="4821"/>
                      <a:pt x="1818" y="4940"/>
                      <a:pt x="1943" y="5075"/>
                    </a:cubicBezTo>
                    <a:cubicBezTo>
                      <a:pt x="2493" y="5745"/>
                      <a:pt x="2669" y="6207"/>
                      <a:pt x="2669" y="6207"/>
                    </a:cubicBezTo>
                    <a:cubicBezTo>
                      <a:pt x="2675" y="6228"/>
                      <a:pt x="2695" y="6244"/>
                      <a:pt x="2716" y="6244"/>
                    </a:cubicBezTo>
                    <a:cubicBezTo>
                      <a:pt x="2721" y="6238"/>
                      <a:pt x="2721" y="6238"/>
                      <a:pt x="2727" y="6238"/>
                    </a:cubicBezTo>
                    <a:cubicBezTo>
                      <a:pt x="2753" y="6228"/>
                      <a:pt x="2768" y="6202"/>
                      <a:pt x="2758" y="6176"/>
                    </a:cubicBezTo>
                    <a:cubicBezTo>
                      <a:pt x="2753" y="6166"/>
                      <a:pt x="2353" y="4878"/>
                      <a:pt x="2181" y="4375"/>
                    </a:cubicBezTo>
                    <a:cubicBezTo>
                      <a:pt x="2124" y="4198"/>
                      <a:pt x="2218" y="3793"/>
                      <a:pt x="2311" y="3435"/>
                    </a:cubicBezTo>
                    <a:cubicBezTo>
                      <a:pt x="2316" y="3424"/>
                      <a:pt x="2316" y="3409"/>
                      <a:pt x="2311" y="3399"/>
                    </a:cubicBezTo>
                    <a:lnTo>
                      <a:pt x="2259" y="3315"/>
                    </a:lnTo>
                    <a:lnTo>
                      <a:pt x="2259" y="3315"/>
                    </a:lnTo>
                    <a:lnTo>
                      <a:pt x="2270" y="3321"/>
                    </a:lnTo>
                    <a:cubicBezTo>
                      <a:pt x="2281" y="3328"/>
                      <a:pt x="2293" y="3333"/>
                      <a:pt x="2304" y="3333"/>
                    </a:cubicBezTo>
                    <a:cubicBezTo>
                      <a:pt x="2308" y="3333"/>
                      <a:pt x="2312" y="3332"/>
                      <a:pt x="2316" y="3331"/>
                    </a:cubicBezTo>
                    <a:cubicBezTo>
                      <a:pt x="2332" y="3326"/>
                      <a:pt x="2342" y="3315"/>
                      <a:pt x="2348" y="3300"/>
                    </a:cubicBezTo>
                    <a:lnTo>
                      <a:pt x="2374" y="3206"/>
                    </a:lnTo>
                    <a:cubicBezTo>
                      <a:pt x="2566" y="2480"/>
                      <a:pt x="2784" y="1659"/>
                      <a:pt x="2560" y="1208"/>
                    </a:cubicBezTo>
                    <a:cubicBezTo>
                      <a:pt x="2181" y="455"/>
                      <a:pt x="1444" y="24"/>
                      <a:pt x="1413" y="8"/>
                    </a:cubicBezTo>
                    <a:cubicBezTo>
                      <a:pt x="1406" y="3"/>
                      <a:pt x="1398" y="1"/>
                      <a:pt x="1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9" name="Google Shape;2829;p65"/>
              <p:cNvSpPr/>
              <p:nvPr/>
            </p:nvSpPr>
            <p:spPr>
              <a:xfrm>
                <a:off x="1923975" y="2966975"/>
                <a:ext cx="1975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4331" extrusionOk="0">
                    <a:moveTo>
                      <a:pt x="255" y="0"/>
                    </a:moveTo>
                    <a:cubicBezTo>
                      <a:pt x="229" y="0"/>
                      <a:pt x="203" y="21"/>
                      <a:pt x="208" y="47"/>
                    </a:cubicBezTo>
                    <a:cubicBezTo>
                      <a:pt x="208" y="62"/>
                      <a:pt x="240" y="1594"/>
                      <a:pt x="125" y="2767"/>
                    </a:cubicBezTo>
                    <a:cubicBezTo>
                      <a:pt x="1" y="3982"/>
                      <a:pt x="681" y="4309"/>
                      <a:pt x="712" y="4325"/>
                    </a:cubicBezTo>
                    <a:cubicBezTo>
                      <a:pt x="717" y="4330"/>
                      <a:pt x="728" y="4330"/>
                      <a:pt x="733" y="4330"/>
                    </a:cubicBezTo>
                    <a:cubicBezTo>
                      <a:pt x="754" y="4330"/>
                      <a:pt x="769" y="4314"/>
                      <a:pt x="774" y="4299"/>
                    </a:cubicBezTo>
                    <a:cubicBezTo>
                      <a:pt x="790" y="4273"/>
                      <a:pt x="779" y="4247"/>
                      <a:pt x="754" y="4231"/>
                    </a:cubicBezTo>
                    <a:cubicBezTo>
                      <a:pt x="728" y="4221"/>
                      <a:pt x="110" y="3920"/>
                      <a:pt x="219" y="2778"/>
                    </a:cubicBezTo>
                    <a:cubicBezTo>
                      <a:pt x="338" y="1594"/>
                      <a:pt x="302" y="62"/>
                      <a:pt x="302" y="47"/>
                    </a:cubicBezTo>
                    <a:cubicBezTo>
                      <a:pt x="302" y="21"/>
                      <a:pt x="281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0" name="Google Shape;2830;p65"/>
              <p:cNvSpPr/>
              <p:nvPr/>
            </p:nvSpPr>
            <p:spPr>
              <a:xfrm>
                <a:off x="1754600" y="3041975"/>
                <a:ext cx="1352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836" extrusionOk="0">
                    <a:moveTo>
                      <a:pt x="447" y="1"/>
                    </a:moveTo>
                    <a:cubicBezTo>
                      <a:pt x="426" y="84"/>
                      <a:pt x="1" y="2046"/>
                      <a:pt x="198" y="2836"/>
                    </a:cubicBezTo>
                    <a:lnTo>
                      <a:pt x="291" y="2810"/>
                    </a:lnTo>
                    <a:cubicBezTo>
                      <a:pt x="99" y="2046"/>
                      <a:pt x="535" y="37"/>
                      <a:pt x="541" y="22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1" name="Google Shape;2831;p65"/>
              <p:cNvSpPr/>
              <p:nvPr/>
            </p:nvSpPr>
            <p:spPr>
              <a:xfrm>
                <a:off x="1757850" y="2739375"/>
                <a:ext cx="548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878" extrusionOk="0">
                    <a:moveTo>
                      <a:pt x="1250" y="102"/>
                    </a:moveTo>
                    <a:cubicBezTo>
                      <a:pt x="1253" y="102"/>
                      <a:pt x="1255" y="102"/>
                      <a:pt x="1257" y="102"/>
                    </a:cubicBezTo>
                    <a:cubicBezTo>
                      <a:pt x="1719" y="102"/>
                      <a:pt x="2093" y="476"/>
                      <a:pt x="2098" y="938"/>
                    </a:cubicBezTo>
                    <a:cubicBezTo>
                      <a:pt x="2098" y="1447"/>
                      <a:pt x="1684" y="1783"/>
                      <a:pt x="1253" y="1783"/>
                    </a:cubicBezTo>
                    <a:cubicBezTo>
                      <a:pt x="1047" y="1783"/>
                      <a:pt x="836" y="1706"/>
                      <a:pt x="665" y="1535"/>
                    </a:cubicBezTo>
                    <a:cubicBezTo>
                      <a:pt x="137" y="1007"/>
                      <a:pt x="507" y="102"/>
                      <a:pt x="1250" y="102"/>
                    </a:cubicBezTo>
                    <a:close/>
                    <a:moveTo>
                      <a:pt x="1249" y="0"/>
                    </a:moveTo>
                    <a:cubicBezTo>
                      <a:pt x="1018" y="0"/>
                      <a:pt x="783" y="86"/>
                      <a:pt x="592" y="278"/>
                    </a:cubicBezTo>
                    <a:cubicBezTo>
                      <a:pt x="0" y="870"/>
                      <a:pt x="421" y="1877"/>
                      <a:pt x="1257" y="1877"/>
                    </a:cubicBezTo>
                    <a:cubicBezTo>
                      <a:pt x="1776" y="1872"/>
                      <a:pt x="2191" y="1457"/>
                      <a:pt x="2191" y="938"/>
                    </a:cubicBezTo>
                    <a:cubicBezTo>
                      <a:pt x="2191" y="373"/>
                      <a:pt x="1729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2" name="Google Shape;2832;p65"/>
              <p:cNvSpPr/>
              <p:nvPr/>
            </p:nvSpPr>
            <p:spPr>
              <a:xfrm>
                <a:off x="1788100" y="2142400"/>
                <a:ext cx="2475" cy="5982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3929" extrusionOk="0">
                    <a:moveTo>
                      <a:pt x="0" y="0"/>
                    </a:moveTo>
                    <a:lnTo>
                      <a:pt x="0" y="23929"/>
                    </a:lnTo>
                    <a:lnTo>
                      <a:pt x="99" y="2392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3" name="Google Shape;2833;p65"/>
              <p:cNvSpPr/>
              <p:nvPr/>
            </p:nvSpPr>
            <p:spPr>
              <a:xfrm>
                <a:off x="1716050" y="3127525"/>
                <a:ext cx="97125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8204" extrusionOk="0">
                    <a:moveTo>
                      <a:pt x="1615" y="0"/>
                    </a:moveTo>
                    <a:cubicBezTo>
                      <a:pt x="1615" y="0"/>
                      <a:pt x="681" y="634"/>
                      <a:pt x="255" y="1656"/>
                    </a:cubicBezTo>
                    <a:cubicBezTo>
                      <a:pt x="1" y="2269"/>
                      <a:pt x="400" y="3390"/>
                      <a:pt x="712" y="4341"/>
                    </a:cubicBezTo>
                    <a:lnTo>
                      <a:pt x="982" y="4076"/>
                    </a:lnTo>
                    <a:lnTo>
                      <a:pt x="774" y="4517"/>
                    </a:lnTo>
                    <a:cubicBezTo>
                      <a:pt x="951" y="5062"/>
                      <a:pt x="1086" y="5535"/>
                      <a:pt x="1023" y="5779"/>
                    </a:cubicBezTo>
                    <a:cubicBezTo>
                      <a:pt x="847" y="6469"/>
                      <a:pt x="442" y="8203"/>
                      <a:pt x="442" y="8203"/>
                    </a:cubicBezTo>
                    <a:cubicBezTo>
                      <a:pt x="442" y="8203"/>
                      <a:pt x="618" y="7580"/>
                      <a:pt x="1293" y="6625"/>
                    </a:cubicBezTo>
                    <a:cubicBezTo>
                      <a:pt x="1859" y="5825"/>
                      <a:pt x="3884" y="4974"/>
                      <a:pt x="2726" y="2030"/>
                    </a:cubicBezTo>
                    <a:lnTo>
                      <a:pt x="2233" y="1708"/>
                    </a:lnTo>
                    <a:lnTo>
                      <a:pt x="2628" y="1797"/>
                    </a:lnTo>
                    <a:cubicBezTo>
                      <a:pt x="2576" y="1677"/>
                      <a:pt x="2513" y="1553"/>
                      <a:pt x="2451" y="1423"/>
                    </a:cubicBezTo>
                    <a:lnTo>
                      <a:pt x="1968" y="1101"/>
                    </a:lnTo>
                    <a:lnTo>
                      <a:pt x="2332" y="1184"/>
                    </a:lnTo>
                    <a:cubicBezTo>
                      <a:pt x="2114" y="779"/>
                      <a:pt x="1875" y="379"/>
                      <a:pt x="1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4" name="Google Shape;2834;p65"/>
              <p:cNvSpPr/>
              <p:nvPr/>
            </p:nvSpPr>
            <p:spPr>
              <a:xfrm>
                <a:off x="1773800" y="3081825"/>
                <a:ext cx="2702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920" extrusionOk="0">
                    <a:moveTo>
                      <a:pt x="619" y="99"/>
                    </a:moveTo>
                    <a:cubicBezTo>
                      <a:pt x="821" y="99"/>
                      <a:pt x="982" y="260"/>
                      <a:pt x="982" y="463"/>
                    </a:cubicBezTo>
                    <a:cubicBezTo>
                      <a:pt x="982" y="680"/>
                      <a:pt x="804" y="824"/>
                      <a:pt x="618" y="824"/>
                    </a:cubicBezTo>
                    <a:cubicBezTo>
                      <a:pt x="529" y="824"/>
                      <a:pt x="438" y="791"/>
                      <a:pt x="364" y="717"/>
                    </a:cubicBezTo>
                    <a:cubicBezTo>
                      <a:pt x="136" y="489"/>
                      <a:pt x="297" y="99"/>
                      <a:pt x="619" y="99"/>
                    </a:cubicBezTo>
                    <a:close/>
                    <a:moveTo>
                      <a:pt x="614" y="0"/>
                    </a:moveTo>
                    <a:cubicBezTo>
                      <a:pt x="501" y="0"/>
                      <a:pt x="385" y="42"/>
                      <a:pt x="292" y="136"/>
                    </a:cubicBezTo>
                    <a:cubicBezTo>
                      <a:pt x="1" y="427"/>
                      <a:pt x="209" y="920"/>
                      <a:pt x="619" y="920"/>
                    </a:cubicBezTo>
                    <a:cubicBezTo>
                      <a:pt x="873" y="920"/>
                      <a:pt x="1081" y="717"/>
                      <a:pt x="1081" y="463"/>
                    </a:cubicBezTo>
                    <a:cubicBezTo>
                      <a:pt x="1081" y="185"/>
                      <a:pt x="852" y="0"/>
                      <a:pt x="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5" name="Google Shape;2835;p65"/>
              <p:cNvSpPr/>
              <p:nvPr/>
            </p:nvSpPr>
            <p:spPr>
              <a:xfrm>
                <a:off x="1756550" y="3098325"/>
                <a:ext cx="2825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9" extrusionOk="0">
                    <a:moveTo>
                      <a:pt x="54" y="0"/>
                    </a:moveTo>
                    <a:cubicBezTo>
                      <a:pt x="37" y="0"/>
                      <a:pt x="21" y="8"/>
                      <a:pt x="11" y="26"/>
                    </a:cubicBezTo>
                    <a:cubicBezTo>
                      <a:pt x="0" y="47"/>
                      <a:pt x="11" y="78"/>
                      <a:pt x="32" y="88"/>
                    </a:cubicBezTo>
                    <a:cubicBezTo>
                      <a:pt x="51" y="103"/>
                      <a:pt x="426" y="303"/>
                      <a:pt x="763" y="303"/>
                    </a:cubicBezTo>
                    <a:cubicBezTo>
                      <a:pt x="779" y="303"/>
                      <a:pt x="795" y="302"/>
                      <a:pt x="810" y="301"/>
                    </a:cubicBezTo>
                    <a:lnTo>
                      <a:pt x="810" y="301"/>
                    </a:lnTo>
                    <a:cubicBezTo>
                      <a:pt x="649" y="414"/>
                      <a:pt x="446" y="531"/>
                      <a:pt x="306" y="531"/>
                    </a:cubicBezTo>
                    <a:cubicBezTo>
                      <a:pt x="297" y="531"/>
                      <a:pt x="289" y="531"/>
                      <a:pt x="281" y="530"/>
                    </a:cubicBezTo>
                    <a:cubicBezTo>
                      <a:pt x="278" y="529"/>
                      <a:pt x="275" y="529"/>
                      <a:pt x="272" y="529"/>
                    </a:cubicBezTo>
                    <a:cubicBezTo>
                      <a:pt x="213" y="529"/>
                      <a:pt x="206" y="623"/>
                      <a:pt x="270" y="628"/>
                    </a:cubicBezTo>
                    <a:lnTo>
                      <a:pt x="302" y="628"/>
                    </a:lnTo>
                    <a:cubicBezTo>
                      <a:pt x="603" y="628"/>
                      <a:pt x="1070" y="229"/>
                      <a:pt x="1091" y="213"/>
                    </a:cubicBezTo>
                    <a:cubicBezTo>
                      <a:pt x="1129" y="179"/>
                      <a:pt x="1097" y="127"/>
                      <a:pt x="1059" y="127"/>
                    </a:cubicBezTo>
                    <a:cubicBezTo>
                      <a:pt x="1051" y="127"/>
                      <a:pt x="1042" y="130"/>
                      <a:pt x="1034" y="135"/>
                    </a:cubicBezTo>
                    <a:cubicBezTo>
                      <a:pt x="961" y="187"/>
                      <a:pt x="868" y="207"/>
                      <a:pt x="770" y="207"/>
                    </a:cubicBezTo>
                    <a:cubicBezTo>
                      <a:pt x="456" y="207"/>
                      <a:pt x="82" y="5"/>
                      <a:pt x="78" y="5"/>
                    </a:cubicBezTo>
                    <a:cubicBezTo>
                      <a:pt x="70" y="2"/>
                      <a:pt x="62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6" name="Google Shape;2836;p65"/>
              <p:cNvSpPr/>
              <p:nvPr/>
            </p:nvSpPr>
            <p:spPr>
              <a:xfrm>
                <a:off x="1728775" y="3103150"/>
                <a:ext cx="123450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0881" extrusionOk="0">
                    <a:moveTo>
                      <a:pt x="2228" y="119"/>
                    </a:moveTo>
                    <a:cubicBezTo>
                      <a:pt x="2555" y="601"/>
                      <a:pt x="2835" y="1069"/>
                      <a:pt x="3074" y="1515"/>
                    </a:cubicBezTo>
                    <a:lnTo>
                      <a:pt x="2700" y="1427"/>
                    </a:lnTo>
                    <a:cubicBezTo>
                      <a:pt x="2696" y="1426"/>
                      <a:pt x="2691" y="1426"/>
                      <a:pt x="2687" y="1426"/>
                    </a:cubicBezTo>
                    <a:cubicBezTo>
                      <a:pt x="2667" y="1426"/>
                      <a:pt x="2652" y="1436"/>
                      <a:pt x="2643" y="1453"/>
                    </a:cubicBezTo>
                    <a:cubicBezTo>
                      <a:pt x="2633" y="1474"/>
                      <a:pt x="2638" y="1500"/>
                      <a:pt x="2659" y="1515"/>
                    </a:cubicBezTo>
                    <a:lnTo>
                      <a:pt x="3287" y="1931"/>
                    </a:lnTo>
                    <a:cubicBezTo>
                      <a:pt x="3349" y="2060"/>
                      <a:pt x="3406" y="2190"/>
                      <a:pt x="3463" y="2310"/>
                    </a:cubicBezTo>
                    <a:lnTo>
                      <a:pt x="3032" y="2206"/>
                    </a:lnTo>
                    <a:cubicBezTo>
                      <a:pt x="3030" y="2205"/>
                      <a:pt x="3027" y="2205"/>
                      <a:pt x="3024" y="2205"/>
                    </a:cubicBezTo>
                    <a:cubicBezTo>
                      <a:pt x="3005" y="2205"/>
                      <a:pt x="2985" y="2219"/>
                      <a:pt x="2980" y="2237"/>
                    </a:cubicBezTo>
                    <a:cubicBezTo>
                      <a:pt x="2970" y="2258"/>
                      <a:pt x="2975" y="2284"/>
                      <a:pt x="2996" y="2294"/>
                    </a:cubicBezTo>
                    <a:lnTo>
                      <a:pt x="3629" y="2720"/>
                    </a:lnTo>
                    <a:cubicBezTo>
                      <a:pt x="4938" y="6146"/>
                      <a:pt x="2565" y="10050"/>
                      <a:pt x="2139" y="10710"/>
                    </a:cubicBezTo>
                    <a:cubicBezTo>
                      <a:pt x="1994" y="10014"/>
                      <a:pt x="1278" y="6536"/>
                      <a:pt x="1065" y="5840"/>
                    </a:cubicBezTo>
                    <a:lnTo>
                      <a:pt x="1350" y="5295"/>
                    </a:lnTo>
                    <a:cubicBezTo>
                      <a:pt x="1366" y="5260"/>
                      <a:pt x="1338" y="5225"/>
                      <a:pt x="1305" y="5225"/>
                    </a:cubicBezTo>
                    <a:cubicBezTo>
                      <a:pt x="1294" y="5225"/>
                      <a:pt x="1283" y="5229"/>
                      <a:pt x="1272" y="5238"/>
                    </a:cubicBezTo>
                    <a:lnTo>
                      <a:pt x="966" y="5523"/>
                    </a:lnTo>
                    <a:lnTo>
                      <a:pt x="940" y="5435"/>
                    </a:lnTo>
                    <a:cubicBezTo>
                      <a:pt x="551" y="4246"/>
                      <a:pt x="109" y="2896"/>
                      <a:pt x="442" y="2164"/>
                    </a:cubicBezTo>
                    <a:cubicBezTo>
                      <a:pt x="961" y="1027"/>
                      <a:pt x="2010" y="264"/>
                      <a:pt x="2228" y="119"/>
                    </a:cubicBezTo>
                    <a:close/>
                    <a:moveTo>
                      <a:pt x="2237" y="1"/>
                    </a:moveTo>
                    <a:cubicBezTo>
                      <a:pt x="2228" y="1"/>
                      <a:pt x="2220" y="4"/>
                      <a:pt x="2212" y="10"/>
                    </a:cubicBezTo>
                    <a:cubicBezTo>
                      <a:pt x="2197" y="15"/>
                      <a:pt x="930" y="825"/>
                      <a:pt x="348" y="2123"/>
                    </a:cubicBezTo>
                    <a:cubicBezTo>
                      <a:pt x="0" y="2891"/>
                      <a:pt x="447" y="4262"/>
                      <a:pt x="836" y="5466"/>
                    </a:cubicBezTo>
                    <a:lnTo>
                      <a:pt x="888" y="5622"/>
                    </a:lnTo>
                    <a:cubicBezTo>
                      <a:pt x="893" y="5637"/>
                      <a:pt x="909" y="5653"/>
                      <a:pt x="925" y="5658"/>
                    </a:cubicBezTo>
                    <a:cubicBezTo>
                      <a:pt x="940" y="5658"/>
                      <a:pt x="956" y="5658"/>
                      <a:pt x="966" y="5643"/>
                    </a:cubicBezTo>
                    <a:lnTo>
                      <a:pt x="1132" y="5497"/>
                    </a:lnTo>
                    <a:lnTo>
                      <a:pt x="966" y="5814"/>
                    </a:lnTo>
                    <a:cubicBezTo>
                      <a:pt x="961" y="5829"/>
                      <a:pt x="961" y="5840"/>
                      <a:pt x="966" y="5850"/>
                    </a:cubicBezTo>
                    <a:cubicBezTo>
                      <a:pt x="1189" y="6551"/>
                      <a:pt x="2056" y="10798"/>
                      <a:pt x="2067" y="10845"/>
                    </a:cubicBezTo>
                    <a:cubicBezTo>
                      <a:pt x="2072" y="10860"/>
                      <a:pt x="2082" y="10876"/>
                      <a:pt x="2103" y="10881"/>
                    </a:cubicBezTo>
                    <a:lnTo>
                      <a:pt x="2113" y="10881"/>
                    </a:lnTo>
                    <a:cubicBezTo>
                      <a:pt x="2129" y="10876"/>
                      <a:pt x="2139" y="10871"/>
                      <a:pt x="2145" y="10855"/>
                    </a:cubicBezTo>
                    <a:cubicBezTo>
                      <a:pt x="2690" y="10024"/>
                      <a:pt x="3136" y="9137"/>
                      <a:pt x="3479" y="8202"/>
                    </a:cubicBezTo>
                    <a:cubicBezTo>
                      <a:pt x="4003" y="6769"/>
                      <a:pt x="4470" y="4651"/>
                      <a:pt x="3707" y="2668"/>
                    </a:cubicBezTo>
                    <a:cubicBezTo>
                      <a:pt x="3702" y="2657"/>
                      <a:pt x="3697" y="2652"/>
                      <a:pt x="3687" y="2647"/>
                    </a:cubicBezTo>
                    <a:lnTo>
                      <a:pt x="3266" y="2367"/>
                    </a:lnTo>
                    <a:lnTo>
                      <a:pt x="3266" y="2367"/>
                    </a:lnTo>
                    <a:lnTo>
                      <a:pt x="3526" y="2429"/>
                    </a:lnTo>
                    <a:cubicBezTo>
                      <a:pt x="3530" y="2430"/>
                      <a:pt x="3534" y="2431"/>
                      <a:pt x="3538" y="2431"/>
                    </a:cubicBezTo>
                    <a:cubicBezTo>
                      <a:pt x="3570" y="2431"/>
                      <a:pt x="3596" y="2399"/>
                      <a:pt x="3583" y="2367"/>
                    </a:cubicBezTo>
                    <a:cubicBezTo>
                      <a:pt x="3515" y="2211"/>
                      <a:pt x="3443" y="2045"/>
                      <a:pt x="3359" y="1879"/>
                    </a:cubicBezTo>
                    <a:cubicBezTo>
                      <a:pt x="3354" y="1868"/>
                      <a:pt x="3349" y="1863"/>
                      <a:pt x="3344" y="1858"/>
                    </a:cubicBezTo>
                    <a:lnTo>
                      <a:pt x="2934" y="1588"/>
                    </a:lnTo>
                    <a:lnTo>
                      <a:pt x="3152" y="1640"/>
                    </a:lnTo>
                    <a:cubicBezTo>
                      <a:pt x="3155" y="1641"/>
                      <a:pt x="3157" y="1641"/>
                      <a:pt x="3160" y="1641"/>
                    </a:cubicBezTo>
                    <a:cubicBezTo>
                      <a:pt x="3174" y="1641"/>
                      <a:pt x="3190" y="1632"/>
                      <a:pt x="3199" y="1619"/>
                    </a:cubicBezTo>
                    <a:cubicBezTo>
                      <a:pt x="3214" y="1603"/>
                      <a:pt x="3214" y="1588"/>
                      <a:pt x="3204" y="1567"/>
                    </a:cubicBezTo>
                    <a:cubicBezTo>
                      <a:pt x="2923" y="1038"/>
                      <a:pt x="2612" y="518"/>
                      <a:pt x="2274" y="25"/>
                    </a:cubicBezTo>
                    <a:cubicBezTo>
                      <a:pt x="2265" y="9"/>
                      <a:pt x="2251" y="1"/>
                      <a:pt x="2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7" name="Google Shape;2837;p65"/>
              <p:cNvSpPr/>
              <p:nvPr/>
            </p:nvSpPr>
            <p:spPr>
              <a:xfrm>
                <a:off x="1771475" y="3103125"/>
                <a:ext cx="31575" cy="1826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7305" extrusionOk="0">
                    <a:moveTo>
                      <a:pt x="530" y="0"/>
                    </a:moveTo>
                    <a:cubicBezTo>
                      <a:pt x="504" y="0"/>
                      <a:pt x="483" y="26"/>
                      <a:pt x="483" y="52"/>
                    </a:cubicBezTo>
                    <a:cubicBezTo>
                      <a:pt x="483" y="78"/>
                      <a:pt x="556" y="2674"/>
                      <a:pt x="862" y="4668"/>
                    </a:cubicBezTo>
                    <a:cubicBezTo>
                      <a:pt x="1158" y="6614"/>
                      <a:pt x="58" y="7206"/>
                      <a:pt x="47" y="7211"/>
                    </a:cubicBezTo>
                    <a:cubicBezTo>
                      <a:pt x="0" y="7237"/>
                      <a:pt x="16" y="7305"/>
                      <a:pt x="68" y="7305"/>
                    </a:cubicBezTo>
                    <a:cubicBezTo>
                      <a:pt x="78" y="7305"/>
                      <a:pt x="84" y="7305"/>
                      <a:pt x="94" y="7300"/>
                    </a:cubicBezTo>
                    <a:cubicBezTo>
                      <a:pt x="104" y="7295"/>
                      <a:pt x="1262" y="6672"/>
                      <a:pt x="956" y="4652"/>
                    </a:cubicBezTo>
                    <a:cubicBezTo>
                      <a:pt x="655" y="2664"/>
                      <a:pt x="582" y="73"/>
                      <a:pt x="582" y="47"/>
                    </a:cubicBezTo>
                    <a:cubicBezTo>
                      <a:pt x="577" y="21"/>
                      <a:pt x="556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8" name="Google Shape;2838;p65"/>
              <p:cNvSpPr/>
              <p:nvPr/>
            </p:nvSpPr>
            <p:spPr>
              <a:xfrm>
                <a:off x="1734325" y="3122925"/>
                <a:ext cx="220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507" extrusionOk="0">
                    <a:moveTo>
                      <a:pt x="70" y="1"/>
                    </a:moveTo>
                    <a:cubicBezTo>
                      <a:pt x="26" y="1"/>
                      <a:pt x="0" y="64"/>
                      <a:pt x="48" y="91"/>
                    </a:cubicBezTo>
                    <a:cubicBezTo>
                      <a:pt x="64" y="101"/>
                      <a:pt x="340" y="247"/>
                      <a:pt x="596" y="247"/>
                    </a:cubicBezTo>
                    <a:cubicBezTo>
                      <a:pt x="600" y="247"/>
                      <a:pt x="605" y="247"/>
                      <a:pt x="609" y="247"/>
                    </a:cubicBezTo>
                    <a:lnTo>
                      <a:pt x="609" y="247"/>
                    </a:lnTo>
                    <a:cubicBezTo>
                      <a:pt x="493" y="332"/>
                      <a:pt x="353" y="413"/>
                      <a:pt x="259" y="413"/>
                    </a:cubicBezTo>
                    <a:cubicBezTo>
                      <a:pt x="256" y="413"/>
                      <a:pt x="254" y="413"/>
                      <a:pt x="251" y="413"/>
                    </a:cubicBezTo>
                    <a:cubicBezTo>
                      <a:pt x="246" y="412"/>
                      <a:pt x="242" y="411"/>
                      <a:pt x="238" y="411"/>
                    </a:cubicBezTo>
                    <a:cubicBezTo>
                      <a:pt x="182" y="411"/>
                      <a:pt x="178" y="506"/>
                      <a:pt x="240" y="506"/>
                    </a:cubicBezTo>
                    <a:lnTo>
                      <a:pt x="261" y="506"/>
                    </a:lnTo>
                    <a:cubicBezTo>
                      <a:pt x="490" y="506"/>
                      <a:pt x="822" y="205"/>
                      <a:pt x="858" y="169"/>
                    </a:cubicBezTo>
                    <a:cubicBezTo>
                      <a:pt x="879" y="148"/>
                      <a:pt x="879" y="122"/>
                      <a:pt x="863" y="101"/>
                    </a:cubicBezTo>
                    <a:cubicBezTo>
                      <a:pt x="854" y="92"/>
                      <a:pt x="842" y="87"/>
                      <a:pt x="829" y="87"/>
                    </a:cubicBezTo>
                    <a:cubicBezTo>
                      <a:pt x="820" y="87"/>
                      <a:pt x="810" y="89"/>
                      <a:pt x="801" y="96"/>
                    </a:cubicBezTo>
                    <a:cubicBezTo>
                      <a:pt x="746" y="139"/>
                      <a:pt x="675" y="155"/>
                      <a:pt x="599" y="155"/>
                    </a:cubicBezTo>
                    <a:cubicBezTo>
                      <a:pt x="370" y="155"/>
                      <a:pt x="99" y="8"/>
                      <a:pt x="95" y="8"/>
                    </a:cubicBezTo>
                    <a:cubicBezTo>
                      <a:pt x="86" y="3"/>
                      <a:pt x="78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9" name="Google Shape;2839;p65"/>
              <p:cNvSpPr/>
              <p:nvPr/>
            </p:nvSpPr>
            <p:spPr>
              <a:xfrm>
                <a:off x="1756200" y="3127800"/>
                <a:ext cx="172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91" extrusionOk="0">
                    <a:moveTo>
                      <a:pt x="67" y="1"/>
                    </a:moveTo>
                    <a:cubicBezTo>
                      <a:pt x="31" y="1"/>
                      <a:pt x="0" y="41"/>
                      <a:pt x="25" y="78"/>
                    </a:cubicBezTo>
                    <a:cubicBezTo>
                      <a:pt x="35" y="88"/>
                      <a:pt x="227" y="290"/>
                      <a:pt x="445" y="290"/>
                    </a:cubicBezTo>
                    <a:cubicBezTo>
                      <a:pt x="518" y="290"/>
                      <a:pt x="591" y="270"/>
                      <a:pt x="648" y="228"/>
                    </a:cubicBezTo>
                    <a:cubicBezTo>
                      <a:pt x="691" y="198"/>
                      <a:pt x="663" y="136"/>
                      <a:pt x="619" y="136"/>
                    </a:cubicBezTo>
                    <a:cubicBezTo>
                      <a:pt x="610" y="136"/>
                      <a:pt x="601" y="139"/>
                      <a:pt x="591" y="145"/>
                    </a:cubicBezTo>
                    <a:cubicBezTo>
                      <a:pt x="545" y="178"/>
                      <a:pt x="496" y="191"/>
                      <a:pt x="448" y="191"/>
                    </a:cubicBezTo>
                    <a:cubicBezTo>
                      <a:pt x="269" y="191"/>
                      <a:pt x="98" y="10"/>
                      <a:pt x="98" y="10"/>
                    </a:cubicBezTo>
                    <a:cubicBezTo>
                      <a:pt x="88" y="3"/>
                      <a:pt x="77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0" name="Google Shape;2840;p65"/>
              <p:cNvSpPr/>
              <p:nvPr/>
            </p:nvSpPr>
            <p:spPr>
              <a:xfrm>
                <a:off x="1714875" y="3126350"/>
                <a:ext cx="93625" cy="20757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8303" extrusionOk="0">
                    <a:moveTo>
                      <a:pt x="1647" y="120"/>
                    </a:moveTo>
                    <a:cubicBezTo>
                      <a:pt x="1891" y="478"/>
                      <a:pt x="2104" y="831"/>
                      <a:pt x="2285" y="1163"/>
                    </a:cubicBezTo>
                    <a:lnTo>
                      <a:pt x="2026" y="1106"/>
                    </a:lnTo>
                    <a:cubicBezTo>
                      <a:pt x="2022" y="1106"/>
                      <a:pt x="2019" y="1105"/>
                      <a:pt x="2015" y="1105"/>
                    </a:cubicBezTo>
                    <a:cubicBezTo>
                      <a:pt x="1970" y="1105"/>
                      <a:pt x="1951" y="1166"/>
                      <a:pt x="1989" y="1195"/>
                    </a:cubicBezTo>
                    <a:lnTo>
                      <a:pt x="2462" y="1506"/>
                    </a:lnTo>
                    <a:cubicBezTo>
                      <a:pt x="2509" y="1600"/>
                      <a:pt x="2550" y="1693"/>
                      <a:pt x="2592" y="1776"/>
                    </a:cubicBezTo>
                    <a:lnTo>
                      <a:pt x="2290" y="1709"/>
                    </a:lnTo>
                    <a:cubicBezTo>
                      <a:pt x="2287" y="1708"/>
                      <a:pt x="2283" y="1708"/>
                      <a:pt x="2280" y="1708"/>
                    </a:cubicBezTo>
                    <a:cubicBezTo>
                      <a:pt x="2235" y="1708"/>
                      <a:pt x="2211" y="1768"/>
                      <a:pt x="2254" y="1797"/>
                    </a:cubicBezTo>
                    <a:lnTo>
                      <a:pt x="2737" y="2114"/>
                    </a:lnTo>
                    <a:cubicBezTo>
                      <a:pt x="3630" y="4413"/>
                      <a:pt x="2576" y="5400"/>
                      <a:pt x="1802" y="6122"/>
                    </a:cubicBezTo>
                    <a:cubicBezTo>
                      <a:pt x="1621" y="6277"/>
                      <a:pt x="1449" y="6454"/>
                      <a:pt x="1304" y="6646"/>
                    </a:cubicBezTo>
                    <a:cubicBezTo>
                      <a:pt x="1065" y="6973"/>
                      <a:pt x="858" y="7321"/>
                      <a:pt x="671" y="7684"/>
                    </a:cubicBezTo>
                    <a:cubicBezTo>
                      <a:pt x="811" y="7113"/>
                      <a:pt x="1013" y="6267"/>
                      <a:pt x="1122" y="5841"/>
                    </a:cubicBezTo>
                    <a:cubicBezTo>
                      <a:pt x="1185" y="5602"/>
                      <a:pt x="1076" y="5177"/>
                      <a:pt x="873" y="4569"/>
                    </a:cubicBezTo>
                    <a:lnTo>
                      <a:pt x="1076" y="4149"/>
                    </a:lnTo>
                    <a:cubicBezTo>
                      <a:pt x="1091" y="4111"/>
                      <a:pt x="1062" y="4076"/>
                      <a:pt x="1031" y="4076"/>
                    </a:cubicBezTo>
                    <a:cubicBezTo>
                      <a:pt x="1019" y="4076"/>
                      <a:pt x="1008" y="4080"/>
                      <a:pt x="998" y="4092"/>
                    </a:cubicBezTo>
                    <a:lnTo>
                      <a:pt x="785" y="4299"/>
                    </a:lnTo>
                    <a:lnTo>
                      <a:pt x="769" y="4253"/>
                    </a:lnTo>
                    <a:cubicBezTo>
                      <a:pt x="463" y="3339"/>
                      <a:pt x="110" y="2295"/>
                      <a:pt x="349" y="1724"/>
                    </a:cubicBezTo>
                    <a:cubicBezTo>
                      <a:pt x="712" y="852"/>
                      <a:pt x="1465" y="255"/>
                      <a:pt x="1647" y="120"/>
                    </a:cubicBezTo>
                    <a:close/>
                    <a:moveTo>
                      <a:pt x="1662" y="1"/>
                    </a:moveTo>
                    <a:cubicBezTo>
                      <a:pt x="1652" y="1"/>
                      <a:pt x="1636" y="1"/>
                      <a:pt x="1626" y="11"/>
                    </a:cubicBezTo>
                    <a:cubicBezTo>
                      <a:pt x="1616" y="16"/>
                      <a:pt x="676" y="665"/>
                      <a:pt x="255" y="1688"/>
                    </a:cubicBezTo>
                    <a:cubicBezTo>
                      <a:pt x="1" y="2290"/>
                      <a:pt x="354" y="3349"/>
                      <a:pt x="671" y="4284"/>
                    </a:cubicBezTo>
                    <a:lnTo>
                      <a:pt x="712" y="4408"/>
                    </a:lnTo>
                    <a:cubicBezTo>
                      <a:pt x="719" y="4427"/>
                      <a:pt x="736" y="4439"/>
                      <a:pt x="755" y="4439"/>
                    </a:cubicBezTo>
                    <a:cubicBezTo>
                      <a:pt x="767" y="4439"/>
                      <a:pt x="780" y="4434"/>
                      <a:pt x="790" y="4424"/>
                    </a:cubicBezTo>
                    <a:lnTo>
                      <a:pt x="863" y="4356"/>
                    </a:lnTo>
                    <a:lnTo>
                      <a:pt x="769" y="4548"/>
                    </a:lnTo>
                    <a:cubicBezTo>
                      <a:pt x="764" y="4559"/>
                      <a:pt x="764" y="4574"/>
                      <a:pt x="769" y="4585"/>
                    </a:cubicBezTo>
                    <a:cubicBezTo>
                      <a:pt x="930" y="5073"/>
                      <a:pt x="1086" y="5576"/>
                      <a:pt x="1024" y="5820"/>
                    </a:cubicBezTo>
                    <a:cubicBezTo>
                      <a:pt x="852" y="6501"/>
                      <a:pt x="442" y="8224"/>
                      <a:pt x="437" y="8245"/>
                    </a:cubicBezTo>
                    <a:cubicBezTo>
                      <a:pt x="432" y="8266"/>
                      <a:pt x="447" y="8292"/>
                      <a:pt x="473" y="8302"/>
                    </a:cubicBezTo>
                    <a:lnTo>
                      <a:pt x="484" y="8302"/>
                    </a:lnTo>
                    <a:cubicBezTo>
                      <a:pt x="505" y="8297"/>
                      <a:pt x="520" y="8286"/>
                      <a:pt x="525" y="8266"/>
                    </a:cubicBezTo>
                    <a:cubicBezTo>
                      <a:pt x="530" y="8255"/>
                      <a:pt x="712" y="7638"/>
                      <a:pt x="1372" y="6698"/>
                    </a:cubicBezTo>
                    <a:cubicBezTo>
                      <a:pt x="1517" y="6516"/>
                      <a:pt x="1683" y="6345"/>
                      <a:pt x="1860" y="6189"/>
                    </a:cubicBezTo>
                    <a:cubicBezTo>
                      <a:pt x="2612" y="5488"/>
                      <a:pt x="3744" y="4429"/>
                      <a:pt x="2810" y="2062"/>
                    </a:cubicBezTo>
                    <a:cubicBezTo>
                      <a:pt x="2810" y="2056"/>
                      <a:pt x="2799" y="2046"/>
                      <a:pt x="2794" y="2041"/>
                    </a:cubicBezTo>
                    <a:lnTo>
                      <a:pt x="2524" y="1864"/>
                    </a:lnTo>
                    <a:lnTo>
                      <a:pt x="2524" y="1864"/>
                    </a:lnTo>
                    <a:lnTo>
                      <a:pt x="2659" y="1890"/>
                    </a:lnTo>
                    <a:cubicBezTo>
                      <a:pt x="2663" y="1892"/>
                      <a:pt x="2668" y="1892"/>
                      <a:pt x="2672" y="1892"/>
                    </a:cubicBezTo>
                    <a:cubicBezTo>
                      <a:pt x="2702" y="1892"/>
                      <a:pt x="2725" y="1860"/>
                      <a:pt x="2711" y="1828"/>
                    </a:cubicBezTo>
                    <a:cubicBezTo>
                      <a:pt x="2659" y="1709"/>
                      <a:pt x="2602" y="1584"/>
                      <a:pt x="2540" y="1454"/>
                    </a:cubicBezTo>
                    <a:cubicBezTo>
                      <a:pt x="2534" y="1444"/>
                      <a:pt x="2529" y="1439"/>
                      <a:pt x="2519" y="1433"/>
                    </a:cubicBezTo>
                    <a:lnTo>
                      <a:pt x="2259" y="1257"/>
                    </a:lnTo>
                    <a:lnTo>
                      <a:pt x="2363" y="1283"/>
                    </a:lnTo>
                    <a:cubicBezTo>
                      <a:pt x="2368" y="1284"/>
                      <a:pt x="2373" y="1285"/>
                      <a:pt x="2378" y="1285"/>
                    </a:cubicBezTo>
                    <a:cubicBezTo>
                      <a:pt x="2392" y="1285"/>
                      <a:pt x="2403" y="1279"/>
                      <a:pt x="2415" y="1267"/>
                    </a:cubicBezTo>
                    <a:cubicBezTo>
                      <a:pt x="2425" y="1252"/>
                      <a:pt x="2425" y="1231"/>
                      <a:pt x="2415" y="1215"/>
                    </a:cubicBezTo>
                    <a:cubicBezTo>
                      <a:pt x="2197" y="805"/>
                      <a:pt x="1958" y="406"/>
                      <a:pt x="1693" y="21"/>
                    </a:cubicBezTo>
                    <a:cubicBezTo>
                      <a:pt x="1688" y="11"/>
                      <a:pt x="1678" y="6"/>
                      <a:pt x="1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1" name="Google Shape;2841;p65"/>
              <p:cNvSpPr/>
              <p:nvPr/>
            </p:nvSpPr>
            <p:spPr>
              <a:xfrm>
                <a:off x="1748900" y="3126350"/>
                <a:ext cx="23900" cy="1426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5707" extrusionOk="0">
                    <a:moveTo>
                      <a:pt x="296" y="1"/>
                    </a:moveTo>
                    <a:cubicBezTo>
                      <a:pt x="270" y="1"/>
                      <a:pt x="249" y="27"/>
                      <a:pt x="249" y="52"/>
                    </a:cubicBezTo>
                    <a:cubicBezTo>
                      <a:pt x="249" y="73"/>
                      <a:pt x="343" y="2093"/>
                      <a:pt x="602" y="3635"/>
                    </a:cubicBezTo>
                    <a:cubicBezTo>
                      <a:pt x="852" y="5140"/>
                      <a:pt x="42" y="5613"/>
                      <a:pt x="31" y="5618"/>
                    </a:cubicBezTo>
                    <a:cubicBezTo>
                      <a:pt x="11" y="5634"/>
                      <a:pt x="0" y="5659"/>
                      <a:pt x="11" y="5685"/>
                    </a:cubicBezTo>
                    <a:cubicBezTo>
                      <a:pt x="21" y="5701"/>
                      <a:pt x="36" y="5706"/>
                      <a:pt x="52" y="5706"/>
                    </a:cubicBezTo>
                    <a:cubicBezTo>
                      <a:pt x="62" y="5706"/>
                      <a:pt x="73" y="5706"/>
                      <a:pt x="78" y="5701"/>
                    </a:cubicBezTo>
                    <a:cubicBezTo>
                      <a:pt x="114" y="5685"/>
                      <a:pt x="955" y="5197"/>
                      <a:pt x="696" y="3619"/>
                    </a:cubicBezTo>
                    <a:cubicBezTo>
                      <a:pt x="441" y="2082"/>
                      <a:pt x="348" y="68"/>
                      <a:pt x="348" y="47"/>
                    </a:cubicBezTo>
                    <a:cubicBezTo>
                      <a:pt x="348" y="21"/>
                      <a:pt x="322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2" name="Google Shape;2842;p65"/>
              <p:cNvSpPr/>
              <p:nvPr/>
            </p:nvSpPr>
            <p:spPr>
              <a:xfrm>
                <a:off x="1767325" y="3110900"/>
                <a:ext cx="15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6" h="645" extrusionOk="0">
                    <a:moveTo>
                      <a:pt x="0" y="1"/>
                    </a:moveTo>
                    <a:lnTo>
                      <a:pt x="0" y="645"/>
                    </a:lnTo>
                    <a:lnTo>
                      <a:pt x="6" y="645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3" name="Google Shape;2843;p65"/>
              <p:cNvSpPr/>
              <p:nvPr/>
            </p:nvSpPr>
            <p:spPr>
              <a:xfrm>
                <a:off x="1749800" y="3109750"/>
                <a:ext cx="188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8" extrusionOk="0">
                    <a:moveTo>
                      <a:pt x="395" y="93"/>
                    </a:moveTo>
                    <a:cubicBezTo>
                      <a:pt x="540" y="99"/>
                      <a:pt x="655" y="218"/>
                      <a:pt x="655" y="363"/>
                    </a:cubicBezTo>
                    <a:cubicBezTo>
                      <a:pt x="655" y="436"/>
                      <a:pt x="629" y="504"/>
                      <a:pt x="582" y="556"/>
                    </a:cubicBezTo>
                    <a:cubicBezTo>
                      <a:pt x="535" y="607"/>
                      <a:pt x="468" y="639"/>
                      <a:pt x="400" y="639"/>
                    </a:cubicBezTo>
                    <a:cubicBezTo>
                      <a:pt x="328" y="639"/>
                      <a:pt x="260" y="613"/>
                      <a:pt x="213" y="566"/>
                    </a:cubicBezTo>
                    <a:cubicBezTo>
                      <a:pt x="110" y="457"/>
                      <a:pt x="104" y="291"/>
                      <a:pt x="208" y="177"/>
                    </a:cubicBezTo>
                    <a:cubicBezTo>
                      <a:pt x="255" y="130"/>
                      <a:pt x="317" y="99"/>
                      <a:pt x="390" y="93"/>
                    </a:cubicBezTo>
                    <a:close/>
                    <a:moveTo>
                      <a:pt x="385" y="0"/>
                    </a:moveTo>
                    <a:cubicBezTo>
                      <a:pt x="291" y="0"/>
                      <a:pt x="198" y="42"/>
                      <a:pt x="135" y="114"/>
                    </a:cubicBezTo>
                    <a:cubicBezTo>
                      <a:pt x="0" y="260"/>
                      <a:pt x="0" y="488"/>
                      <a:pt x="146" y="633"/>
                    </a:cubicBezTo>
                    <a:cubicBezTo>
                      <a:pt x="208" y="701"/>
                      <a:pt x="302" y="737"/>
                      <a:pt x="395" y="737"/>
                    </a:cubicBezTo>
                    <a:lnTo>
                      <a:pt x="400" y="737"/>
                    </a:lnTo>
                    <a:cubicBezTo>
                      <a:pt x="494" y="732"/>
                      <a:pt x="587" y="691"/>
                      <a:pt x="655" y="623"/>
                    </a:cubicBezTo>
                    <a:cubicBezTo>
                      <a:pt x="717" y="550"/>
                      <a:pt x="753" y="457"/>
                      <a:pt x="753" y="363"/>
                    </a:cubicBezTo>
                    <a:cubicBezTo>
                      <a:pt x="748" y="161"/>
                      <a:pt x="587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4" name="Google Shape;2844;p65"/>
              <p:cNvSpPr/>
              <p:nvPr/>
            </p:nvSpPr>
            <p:spPr>
              <a:xfrm>
                <a:off x="1822000" y="3096400"/>
                <a:ext cx="21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32" extrusionOk="0">
                    <a:moveTo>
                      <a:pt x="368" y="98"/>
                    </a:moveTo>
                    <a:cubicBezTo>
                      <a:pt x="435" y="98"/>
                      <a:pt x="497" y="124"/>
                      <a:pt x="544" y="165"/>
                    </a:cubicBezTo>
                    <a:cubicBezTo>
                      <a:pt x="596" y="212"/>
                      <a:pt x="627" y="280"/>
                      <a:pt x="632" y="347"/>
                    </a:cubicBezTo>
                    <a:cubicBezTo>
                      <a:pt x="643" y="498"/>
                      <a:pt x="529" y="622"/>
                      <a:pt x="383" y="627"/>
                    </a:cubicBezTo>
                    <a:cubicBezTo>
                      <a:pt x="376" y="628"/>
                      <a:pt x="370" y="628"/>
                      <a:pt x="363" y="628"/>
                    </a:cubicBezTo>
                    <a:cubicBezTo>
                      <a:pt x="302" y="628"/>
                      <a:pt x="243" y="607"/>
                      <a:pt x="196" y="565"/>
                    </a:cubicBezTo>
                    <a:cubicBezTo>
                      <a:pt x="144" y="518"/>
                      <a:pt x="113" y="451"/>
                      <a:pt x="108" y="378"/>
                    </a:cubicBezTo>
                    <a:cubicBezTo>
                      <a:pt x="103" y="233"/>
                      <a:pt x="212" y="108"/>
                      <a:pt x="357" y="98"/>
                    </a:cubicBezTo>
                    <a:close/>
                    <a:moveTo>
                      <a:pt x="375" y="0"/>
                    </a:moveTo>
                    <a:cubicBezTo>
                      <a:pt x="182" y="0"/>
                      <a:pt x="0" y="159"/>
                      <a:pt x="15" y="383"/>
                    </a:cubicBezTo>
                    <a:cubicBezTo>
                      <a:pt x="20" y="482"/>
                      <a:pt x="61" y="570"/>
                      <a:pt x="129" y="638"/>
                    </a:cubicBezTo>
                    <a:cubicBezTo>
                      <a:pt x="196" y="695"/>
                      <a:pt x="279" y="731"/>
                      <a:pt x="373" y="731"/>
                    </a:cubicBezTo>
                    <a:lnTo>
                      <a:pt x="394" y="731"/>
                    </a:lnTo>
                    <a:cubicBezTo>
                      <a:pt x="710" y="711"/>
                      <a:pt x="850" y="316"/>
                      <a:pt x="617" y="98"/>
                    </a:cubicBezTo>
                    <a:cubicBezTo>
                      <a:pt x="545" y="30"/>
                      <a:pt x="459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5" name="Google Shape;2845;p65"/>
              <p:cNvSpPr/>
              <p:nvPr/>
            </p:nvSpPr>
            <p:spPr>
              <a:xfrm>
                <a:off x="1834950" y="3107825"/>
                <a:ext cx="214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514" extrusionOk="0">
                    <a:moveTo>
                      <a:pt x="805" y="1"/>
                    </a:moveTo>
                    <a:cubicBezTo>
                      <a:pt x="796" y="1"/>
                      <a:pt x="787" y="4"/>
                      <a:pt x="779" y="10"/>
                    </a:cubicBezTo>
                    <a:cubicBezTo>
                      <a:pt x="775" y="10"/>
                      <a:pt x="487" y="184"/>
                      <a:pt x="251" y="184"/>
                    </a:cubicBezTo>
                    <a:cubicBezTo>
                      <a:pt x="187" y="184"/>
                      <a:pt x="128" y="171"/>
                      <a:pt x="78" y="139"/>
                    </a:cubicBezTo>
                    <a:cubicBezTo>
                      <a:pt x="71" y="136"/>
                      <a:pt x="64" y="134"/>
                      <a:pt x="56" y="134"/>
                    </a:cubicBezTo>
                    <a:cubicBezTo>
                      <a:pt x="41" y="134"/>
                      <a:pt x="26" y="141"/>
                      <a:pt x="16" y="155"/>
                    </a:cubicBezTo>
                    <a:cubicBezTo>
                      <a:pt x="0" y="176"/>
                      <a:pt x="5" y="202"/>
                      <a:pt x="26" y="217"/>
                    </a:cubicBezTo>
                    <a:cubicBezTo>
                      <a:pt x="63" y="254"/>
                      <a:pt x="400" y="513"/>
                      <a:pt x="628" y="513"/>
                    </a:cubicBezTo>
                    <a:lnTo>
                      <a:pt x="665" y="513"/>
                    </a:lnTo>
                    <a:cubicBezTo>
                      <a:pt x="691" y="508"/>
                      <a:pt x="706" y="482"/>
                      <a:pt x="701" y="456"/>
                    </a:cubicBezTo>
                    <a:cubicBezTo>
                      <a:pt x="701" y="430"/>
                      <a:pt x="675" y="414"/>
                      <a:pt x="649" y="414"/>
                    </a:cubicBezTo>
                    <a:cubicBezTo>
                      <a:pt x="641" y="416"/>
                      <a:pt x="631" y="417"/>
                      <a:pt x="622" y="417"/>
                    </a:cubicBezTo>
                    <a:cubicBezTo>
                      <a:pt x="528" y="417"/>
                      <a:pt x="394" y="351"/>
                      <a:pt x="281" y="285"/>
                    </a:cubicBezTo>
                    <a:cubicBezTo>
                      <a:pt x="540" y="264"/>
                      <a:pt x="815" y="98"/>
                      <a:pt x="831" y="87"/>
                    </a:cubicBezTo>
                    <a:cubicBezTo>
                      <a:pt x="852" y="72"/>
                      <a:pt x="857" y="46"/>
                      <a:pt x="846" y="25"/>
                    </a:cubicBezTo>
                    <a:cubicBezTo>
                      <a:pt x="837" y="9"/>
                      <a:pt x="821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6" name="Google Shape;2846;p65"/>
              <p:cNvSpPr/>
              <p:nvPr/>
            </p:nvSpPr>
            <p:spPr>
              <a:xfrm>
                <a:off x="1790425" y="3112075"/>
                <a:ext cx="8970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8074" extrusionOk="0">
                    <a:moveTo>
                      <a:pt x="1802" y="135"/>
                    </a:moveTo>
                    <a:cubicBezTo>
                      <a:pt x="1994" y="255"/>
                      <a:pt x="2788" y="790"/>
                      <a:pt x="3209" y="1625"/>
                    </a:cubicBezTo>
                    <a:cubicBezTo>
                      <a:pt x="3484" y="2171"/>
                      <a:pt x="3204" y="3219"/>
                      <a:pt x="2960" y="4143"/>
                    </a:cubicBezTo>
                    <a:lnTo>
                      <a:pt x="2949" y="4190"/>
                    </a:lnTo>
                    <a:lnTo>
                      <a:pt x="2508" y="3816"/>
                    </a:lnTo>
                    <a:lnTo>
                      <a:pt x="2877" y="4460"/>
                    </a:lnTo>
                    <a:cubicBezTo>
                      <a:pt x="2716" y="5068"/>
                      <a:pt x="2638" y="5493"/>
                      <a:pt x="2716" y="5727"/>
                    </a:cubicBezTo>
                    <a:cubicBezTo>
                      <a:pt x="2851" y="6142"/>
                      <a:pt x="3110" y="6957"/>
                      <a:pt x="3287" y="7508"/>
                    </a:cubicBezTo>
                    <a:cubicBezTo>
                      <a:pt x="3079" y="7165"/>
                      <a:pt x="2846" y="6838"/>
                      <a:pt x="2586" y="6526"/>
                    </a:cubicBezTo>
                    <a:cubicBezTo>
                      <a:pt x="2425" y="6350"/>
                      <a:pt x="2248" y="6189"/>
                      <a:pt x="2051" y="6044"/>
                    </a:cubicBezTo>
                    <a:cubicBezTo>
                      <a:pt x="1236" y="5389"/>
                      <a:pt x="115" y="4486"/>
                      <a:pt x="857" y="2171"/>
                    </a:cubicBezTo>
                    <a:lnTo>
                      <a:pt x="1532" y="1657"/>
                    </a:lnTo>
                    <a:lnTo>
                      <a:pt x="1532" y="1657"/>
                    </a:lnTo>
                    <a:lnTo>
                      <a:pt x="977" y="1828"/>
                    </a:lnTo>
                    <a:cubicBezTo>
                      <a:pt x="1008" y="1740"/>
                      <a:pt x="1044" y="1646"/>
                      <a:pt x="1086" y="1553"/>
                    </a:cubicBezTo>
                    <a:lnTo>
                      <a:pt x="1750" y="1049"/>
                    </a:lnTo>
                    <a:lnTo>
                      <a:pt x="1236" y="1205"/>
                    </a:lnTo>
                    <a:cubicBezTo>
                      <a:pt x="1397" y="862"/>
                      <a:pt x="1584" y="504"/>
                      <a:pt x="1802" y="135"/>
                    </a:cubicBezTo>
                    <a:close/>
                    <a:moveTo>
                      <a:pt x="1771" y="0"/>
                    </a:moveTo>
                    <a:lnTo>
                      <a:pt x="1745" y="42"/>
                    </a:lnTo>
                    <a:cubicBezTo>
                      <a:pt x="1511" y="437"/>
                      <a:pt x="1298" y="842"/>
                      <a:pt x="1106" y="1262"/>
                    </a:cubicBezTo>
                    <a:lnTo>
                      <a:pt x="1060" y="1361"/>
                    </a:lnTo>
                    <a:lnTo>
                      <a:pt x="1262" y="1298"/>
                    </a:lnTo>
                    <a:lnTo>
                      <a:pt x="1262" y="1298"/>
                    </a:lnTo>
                    <a:lnTo>
                      <a:pt x="1008" y="1490"/>
                    </a:lnTo>
                    <a:lnTo>
                      <a:pt x="1002" y="1506"/>
                    </a:lnTo>
                    <a:cubicBezTo>
                      <a:pt x="945" y="1636"/>
                      <a:pt x="893" y="1766"/>
                      <a:pt x="852" y="1885"/>
                    </a:cubicBezTo>
                    <a:lnTo>
                      <a:pt x="821" y="1978"/>
                    </a:lnTo>
                    <a:lnTo>
                      <a:pt x="821" y="1978"/>
                    </a:lnTo>
                    <a:lnTo>
                      <a:pt x="1039" y="1911"/>
                    </a:lnTo>
                    <a:lnTo>
                      <a:pt x="774" y="2113"/>
                    </a:lnTo>
                    <a:lnTo>
                      <a:pt x="769" y="2129"/>
                    </a:lnTo>
                    <a:cubicBezTo>
                      <a:pt x="0" y="4517"/>
                      <a:pt x="1200" y="5483"/>
                      <a:pt x="1994" y="6121"/>
                    </a:cubicBezTo>
                    <a:cubicBezTo>
                      <a:pt x="2181" y="6262"/>
                      <a:pt x="2352" y="6417"/>
                      <a:pt x="2513" y="6589"/>
                    </a:cubicBezTo>
                    <a:cubicBezTo>
                      <a:pt x="3235" y="7466"/>
                      <a:pt x="3463" y="8063"/>
                      <a:pt x="3463" y="8074"/>
                    </a:cubicBezTo>
                    <a:lnTo>
                      <a:pt x="3557" y="8037"/>
                    </a:lnTo>
                    <a:cubicBezTo>
                      <a:pt x="3552" y="8022"/>
                      <a:pt x="3027" y="6350"/>
                      <a:pt x="2809" y="5696"/>
                    </a:cubicBezTo>
                    <a:cubicBezTo>
                      <a:pt x="2731" y="5457"/>
                      <a:pt x="2856" y="4933"/>
                      <a:pt x="2975" y="4460"/>
                    </a:cubicBezTo>
                    <a:lnTo>
                      <a:pt x="2981" y="4439"/>
                    </a:lnTo>
                    <a:lnTo>
                      <a:pt x="2866" y="4247"/>
                    </a:lnTo>
                    <a:lnTo>
                      <a:pt x="3001" y="4361"/>
                    </a:lnTo>
                    <a:lnTo>
                      <a:pt x="3053" y="4164"/>
                    </a:lnTo>
                    <a:cubicBezTo>
                      <a:pt x="3302" y="3224"/>
                      <a:pt x="3588" y="2160"/>
                      <a:pt x="3297" y="1584"/>
                    </a:cubicBezTo>
                    <a:cubicBezTo>
                      <a:pt x="2804" y="603"/>
                      <a:pt x="1823" y="32"/>
                      <a:pt x="1812" y="26"/>
                    </a:cubicBezTo>
                    <a:lnTo>
                      <a:pt x="17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7" name="Google Shape;2847;p65"/>
              <p:cNvSpPr/>
              <p:nvPr/>
            </p:nvSpPr>
            <p:spPr>
              <a:xfrm>
                <a:off x="1827275" y="3112600"/>
                <a:ext cx="2470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597" extrusionOk="0">
                    <a:moveTo>
                      <a:pt x="312" y="0"/>
                    </a:moveTo>
                    <a:cubicBezTo>
                      <a:pt x="286" y="0"/>
                      <a:pt x="261" y="21"/>
                      <a:pt x="266" y="47"/>
                    </a:cubicBezTo>
                    <a:cubicBezTo>
                      <a:pt x="266" y="68"/>
                      <a:pt x="307" y="2056"/>
                      <a:pt x="157" y="3588"/>
                    </a:cubicBezTo>
                    <a:cubicBezTo>
                      <a:pt x="1" y="5156"/>
                      <a:pt x="873" y="5576"/>
                      <a:pt x="915" y="5592"/>
                    </a:cubicBezTo>
                    <a:cubicBezTo>
                      <a:pt x="920" y="5597"/>
                      <a:pt x="925" y="5597"/>
                      <a:pt x="930" y="5597"/>
                    </a:cubicBezTo>
                    <a:cubicBezTo>
                      <a:pt x="951" y="5597"/>
                      <a:pt x="967" y="5586"/>
                      <a:pt x="977" y="5571"/>
                    </a:cubicBezTo>
                    <a:cubicBezTo>
                      <a:pt x="987" y="5545"/>
                      <a:pt x="977" y="5514"/>
                      <a:pt x="951" y="5503"/>
                    </a:cubicBezTo>
                    <a:cubicBezTo>
                      <a:pt x="946" y="5498"/>
                      <a:pt x="105" y="5088"/>
                      <a:pt x="255" y="3593"/>
                    </a:cubicBezTo>
                    <a:cubicBezTo>
                      <a:pt x="406" y="2056"/>
                      <a:pt x="359" y="68"/>
                      <a:pt x="359" y="47"/>
                    </a:cubicBezTo>
                    <a:cubicBezTo>
                      <a:pt x="359" y="21"/>
                      <a:pt x="338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848" name="Google Shape;2848;p65"/>
          <p:cNvGrpSpPr/>
          <p:nvPr/>
        </p:nvGrpSpPr>
        <p:grpSpPr>
          <a:xfrm>
            <a:off x="4993091" y="4403753"/>
            <a:ext cx="1260939" cy="409494"/>
            <a:chOff x="3099775" y="2031950"/>
            <a:chExt cx="513600" cy="166800"/>
          </a:xfrm>
        </p:grpSpPr>
        <p:sp>
          <p:nvSpPr>
            <p:cNvPr id="2849" name="Google Shape;2849;p65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78" name="Google Shape;2878;p65"/>
          <p:cNvGrpSpPr/>
          <p:nvPr/>
        </p:nvGrpSpPr>
        <p:grpSpPr>
          <a:xfrm>
            <a:off x="1187150" y="91613"/>
            <a:ext cx="3554800" cy="3578363"/>
            <a:chOff x="1187150" y="91613"/>
            <a:chExt cx="3554800" cy="3578363"/>
          </a:xfrm>
        </p:grpSpPr>
        <p:sp>
          <p:nvSpPr>
            <p:cNvPr id="2879" name="Google Shape;2879;p65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65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65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65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65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65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65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65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65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65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1416375" y="36429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layout.js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1" name="Picture 0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0390" y="1952625"/>
            <a:ext cx="5443220" cy="206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Nesting layouts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3" name="Picture 2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470" y="1965960"/>
            <a:ext cx="5433060" cy="205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Picture 0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463" y="1386840"/>
            <a:ext cx="5045075" cy="323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9743" y="1457325"/>
            <a:ext cx="5644515" cy="22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39265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Picture 0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565" y="1344613"/>
            <a:ext cx="5436870" cy="288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1035" y="112649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Routes groups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1" name="Picture 0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840" y="1593850"/>
            <a:ext cx="5100320" cy="296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49;p73"/>
          <p:cNvSpPr txBox="1"/>
          <p:nvPr/>
        </p:nvSpPr>
        <p:spPr>
          <a:xfrm>
            <a:off x="233915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RENDERING</a:t>
            </a:r>
            <a:endParaRPr lang="en-US" altLang="en-GB" sz="4400"/>
          </a:p>
        </p:txBody>
      </p:sp>
      <p:grpSp>
        <p:nvGrpSpPr>
          <p:cNvPr id="5145" name="Google Shape;5145;p74"/>
          <p:cNvGrpSpPr/>
          <p:nvPr/>
        </p:nvGrpSpPr>
        <p:grpSpPr>
          <a:xfrm flipH="1">
            <a:off x="-367989" y="-19"/>
            <a:ext cx="4112052" cy="1759054"/>
            <a:chOff x="2146611" y="-19"/>
            <a:chExt cx="4112052" cy="1759054"/>
          </a:xfrm>
        </p:grpSpPr>
        <p:sp>
          <p:nvSpPr>
            <p:cNvPr id="5146" name="Google Shape;5146;p74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47" name="Google Shape;5147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48" name="Google Shape;5148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9" name="Google Shape;5149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0" name="Google Shape;5150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1" name="Google Shape;5151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2" name="Google Shape;5152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3" name="Google Shape;5153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4" name="Google Shape;5154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5" name="Google Shape;5155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6" name="Google Shape;5156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7" name="Google Shape;5157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8" name="Google Shape;5158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9" name="Google Shape;5159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0" name="Google Shape;5160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1" name="Google Shape;5161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2" name="Google Shape;5162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3" name="Google Shape;5163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4" name="Google Shape;5164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65" name="Google Shape;5165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66" name="Google Shape;5166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7" name="Google Shape;5167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8" name="Google Shape;5168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9" name="Google Shape;5169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0" name="Google Shape;5170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1" name="Google Shape;5171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2" name="Google Shape;5172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3" name="Google Shape;5173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4" name="Google Shape;5174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5" name="Google Shape;5175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6" name="Google Shape;5176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7" name="Google Shape;5177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8" name="Google Shape;5178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9" name="Google Shape;5179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0" name="Google Shape;5180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1" name="Google Shape;5181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2" name="Google Shape;5182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183" name="Google Shape;5183;p74"/>
          <p:cNvGrpSpPr/>
          <p:nvPr/>
        </p:nvGrpSpPr>
        <p:grpSpPr>
          <a:xfrm>
            <a:off x="650941" y="841814"/>
            <a:ext cx="929460" cy="693361"/>
            <a:chOff x="3305881" y="234313"/>
            <a:chExt cx="756150" cy="564075"/>
          </a:xfrm>
        </p:grpSpPr>
        <p:sp>
          <p:nvSpPr>
            <p:cNvPr id="5184" name="Google Shape;5184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0" y="22562"/>
                  </a:lnTo>
                  <a:lnTo>
                    <a:pt x="30246" y="22562"/>
                  </a:lnTo>
                  <a:lnTo>
                    <a:pt x="3024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D88794">
                    <a:alpha val="61176"/>
                  </a:srgbClr>
                </a:gs>
              </a:gsLst>
              <a:lin ang="2700006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74"/>
            <p:cNvSpPr/>
            <p:nvPr/>
          </p:nvSpPr>
          <p:spPr>
            <a:xfrm>
              <a:off x="3722600" y="470075"/>
              <a:ext cx="182625" cy="50975"/>
            </a:xfrm>
            <a:custGeom>
              <a:avLst/>
              <a:gdLst/>
              <a:ahLst/>
              <a:cxnLst/>
              <a:rect l="l" t="t" r="r" b="b"/>
              <a:pathLst>
                <a:path w="7305" h="2039" extrusionOk="0">
                  <a:moveTo>
                    <a:pt x="3642" y="0"/>
                  </a:moveTo>
                  <a:cubicBezTo>
                    <a:pt x="3430" y="0"/>
                    <a:pt x="3222" y="13"/>
                    <a:pt x="3022" y="40"/>
                  </a:cubicBezTo>
                  <a:cubicBezTo>
                    <a:pt x="1513" y="246"/>
                    <a:pt x="735" y="1052"/>
                    <a:pt x="735" y="1052"/>
                  </a:cubicBezTo>
                  <a:lnTo>
                    <a:pt x="27" y="1100"/>
                  </a:lnTo>
                  <a:lnTo>
                    <a:pt x="0" y="1285"/>
                  </a:lnTo>
                  <a:cubicBezTo>
                    <a:pt x="0" y="1285"/>
                    <a:pt x="51" y="1284"/>
                    <a:pt x="138" y="1284"/>
                  </a:cubicBezTo>
                  <a:cubicBezTo>
                    <a:pt x="415" y="1284"/>
                    <a:pt x="1055" y="1296"/>
                    <a:pt x="1572" y="1399"/>
                  </a:cubicBezTo>
                  <a:cubicBezTo>
                    <a:pt x="2240" y="1533"/>
                    <a:pt x="3460" y="2038"/>
                    <a:pt x="5298" y="2038"/>
                  </a:cubicBezTo>
                  <a:cubicBezTo>
                    <a:pt x="5334" y="2038"/>
                    <a:pt x="5369" y="2038"/>
                    <a:pt x="5405" y="2038"/>
                  </a:cubicBezTo>
                  <a:cubicBezTo>
                    <a:pt x="7304" y="2019"/>
                    <a:pt x="7192" y="1579"/>
                    <a:pt x="6859" y="1023"/>
                  </a:cubicBezTo>
                  <a:cubicBezTo>
                    <a:pt x="6570" y="541"/>
                    <a:pt x="5030" y="0"/>
                    <a:pt x="3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87" name="Google Shape;5187;p74"/>
            <p:cNvGrpSpPr/>
            <p:nvPr/>
          </p:nvGrpSpPr>
          <p:grpSpPr>
            <a:xfrm>
              <a:off x="3459375" y="327950"/>
              <a:ext cx="466050" cy="395225"/>
              <a:chOff x="3459375" y="327950"/>
              <a:chExt cx="466050" cy="395225"/>
            </a:xfrm>
          </p:grpSpPr>
          <p:sp>
            <p:nvSpPr>
              <p:cNvPr id="5188" name="Google Shape;5188;p74"/>
              <p:cNvSpPr/>
              <p:nvPr/>
            </p:nvSpPr>
            <p:spPr>
              <a:xfrm>
                <a:off x="3749525" y="334925"/>
                <a:ext cx="17590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5519" extrusionOk="0">
                    <a:moveTo>
                      <a:pt x="6702" y="1"/>
                    </a:moveTo>
                    <a:cubicBezTo>
                      <a:pt x="5858" y="1"/>
                      <a:pt x="3463" y="948"/>
                      <a:pt x="2395" y="1828"/>
                    </a:cubicBezTo>
                    <a:cubicBezTo>
                      <a:pt x="1050" y="2938"/>
                      <a:pt x="0" y="5519"/>
                      <a:pt x="0" y="5519"/>
                    </a:cubicBezTo>
                    <a:cubicBezTo>
                      <a:pt x="0" y="5519"/>
                      <a:pt x="2083" y="4349"/>
                      <a:pt x="3332" y="3764"/>
                    </a:cubicBezTo>
                    <a:cubicBezTo>
                      <a:pt x="4581" y="3181"/>
                      <a:pt x="6801" y="913"/>
                      <a:pt x="6996" y="209"/>
                    </a:cubicBezTo>
                    <a:cubicBezTo>
                      <a:pt x="7036" y="64"/>
                      <a:pt x="6921" y="1"/>
                      <a:pt x="6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9" name="Google Shape;5189;p74"/>
              <p:cNvSpPr/>
              <p:nvPr/>
            </p:nvSpPr>
            <p:spPr>
              <a:xfrm>
                <a:off x="3629350" y="540375"/>
                <a:ext cx="22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2368" extrusionOk="0">
                    <a:moveTo>
                      <a:pt x="5756" y="1"/>
                    </a:moveTo>
                    <a:cubicBezTo>
                      <a:pt x="4206" y="1"/>
                      <a:pt x="2313" y="627"/>
                      <a:pt x="1193" y="1738"/>
                    </a:cubicBezTo>
                    <a:lnTo>
                      <a:pt x="295" y="1829"/>
                    </a:lnTo>
                    <a:lnTo>
                      <a:pt x="1" y="2124"/>
                    </a:lnTo>
                    <a:lnTo>
                      <a:pt x="1089" y="1989"/>
                    </a:lnTo>
                    <a:lnTo>
                      <a:pt x="1089" y="1989"/>
                    </a:lnTo>
                    <a:cubicBezTo>
                      <a:pt x="1089" y="1989"/>
                      <a:pt x="893" y="2351"/>
                      <a:pt x="2265" y="2351"/>
                    </a:cubicBezTo>
                    <a:cubicBezTo>
                      <a:pt x="2334" y="2351"/>
                      <a:pt x="2407" y="2350"/>
                      <a:pt x="2485" y="2348"/>
                    </a:cubicBezTo>
                    <a:cubicBezTo>
                      <a:pt x="2661" y="2344"/>
                      <a:pt x="2849" y="2342"/>
                      <a:pt x="3044" y="2342"/>
                    </a:cubicBezTo>
                    <a:cubicBezTo>
                      <a:pt x="3793" y="2342"/>
                      <a:pt x="4653" y="2368"/>
                      <a:pt x="5441" y="2368"/>
                    </a:cubicBezTo>
                    <a:cubicBezTo>
                      <a:pt x="6318" y="2368"/>
                      <a:pt x="7106" y="2336"/>
                      <a:pt x="7554" y="2200"/>
                    </a:cubicBezTo>
                    <a:cubicBezTo>
                      <a:pt x="8509" y="1910"/>
                      <a:pt x="9136" y="1583"/>
                      <a:pt x="9136" y="1583"/>
                    </a:cubicBezTo>
                    <a:cubicBezTo>
                      <a:pt x="9136" y="1583"/>
                      <a:pt x="8399" y="466"/>
                      <a:pt x="6758" y="102"/>
                    </a:cubicBezTo>
                    <a:cubicBezTo>
                      <a:pt x="6451" y="34"/>
                      <a:pt x="6112" y="1"/>
                      <a:pt x="5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0" name="Google Shape;5190;p74"/>
              <p:cNvSpPr/>
              <p:nvPr/>
            </p:nvSpPr>
            <p:spPr>
              <a:xfrm>
                <a:off x="3626900" y="397625"/>
                <a:ext cx="108225" cy="18565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7426" extrusionOk="0">
                    <a:moveTo>
                      <a:pt x="3924" y="0"/>
                    </a:moveTo>
                    <a:cubicBezTo>
                      <a:pt x="3555" y="0"/>
                      <a:pt x="2898" y="112"/>
                      <a:pt x="2210" y="760"/>
                    </a:cubicBezTo>
                    <a:cubicBezTo>
                      <a:pt x="1160" y="1747"/>
                      <a:pt x="60" y="3449"/>
                      <a:pt x="239" y="4726"/>
                    </a:cubicBezTo>
                    <a:cubicBezTo>
                      <a:pt x="419" y="6003"/>
                      <a:pt x="304" y="6398"/>
                      <a:pt x="304" y="6398"/>
                    </a:cubicBezTo>
                    <a:lnTo>
                      <a:pt x="0" y="7425"/>
                    </a:lnTo>
                    <a:lnTo>
                      <a:pt x="425" y="7110"/>
                    </a:lnTo>
                    <a:lnTo>
                      <a:pt x="425" y="7111"/>
                    </a:lnTo>
                    <a:cubicBezTo>
                      <a:pt x="425" y="7111"/>
                      <a:pt x="509" y="6557"/>
                      <a:pt x="501" y="6456"/>
                    </a:cubicBezTo>
                    <a:cubicBezTo>
                      <a:pt x="501" y="6456"/>
                      <a:pt x="857" y="6309"/>
                      <a:pt x="1683" y="5033"/>
                    </a:cubicBezTo>
                    <a:cubicBezTo>
                      <a:pt x="2509" y="3756"/>
                      <a:pt x="3883" y="2046"/>
                      <a:pt x="4106" y="1157"/>
                    </a:cubicBezTo>
                    <a:cubicBezTo>
                      <a:pt x="4328" y="268"/>
                      <a:pt x="4231" y="31"/>
                      <a:pt x="4231" y="31"/>
                    </a:cubicBezTo>
                    <a:cubicBezTo>
                      <a:pt x="4231" y="31"/>
                      <a:pt x="4116" y="0"/>
                      <a:pt x="3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1" name="Google Shape;5191;p74"/>
              <p:cNvSpPr/>
              <p:nvPr/>
            </p:nvSpPr>
            <p:spPr>
              <a:xfrm>
                <a:off x="3459375" y="508750"/>
                <a:ext cx="89500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8070" extrusionOk="0">
                    <a:moveTo>
                      <a:pt x="3409" y="0"/>
                    </a:moveTo>
                    <a:cubicBezTo>
                      <a:pt x="3236" y="0"/>
                      <a:pt x="2349" y="54"/>
                      <a:pt x="1595" y="1105"/>
                    </a:cubicBezTo>
                    <a:cubicBezTo>
                      <a:pt x="754" y="2275"/>
                      <a:pt x="0" y="4157"/>
                      <a:pt x="423" y="5376"/>
                    </a:cubicBezTo>
                    <a:cubicBezTo>
                      <a:pt x="845" y="6594"/>
                      <a:pt x="807" y="7003"/>
                      <a:pt x="807" y="7003"/>
                    </a:cubicBezTo>
                    <a:lnTo>
                      <a:pt x="706" y="8070"/>
                    </a:lnTo>
                    <a:lnTo>
                      <a:pt x="1062" y="7680"/>
                    </a:lnTo>
                    <a:cubicBezTo>
                      <a:pt x="1062" y="7680"/>
                      <a:pt x="1038" y="7120"/>
                      <a:pt x="1012" y="7022"/>
                    </a:cubicBezTo>
                    <a:cubicBezTo>
                      <a:pt x="1012" y="7022"/>
                      <a:pt x="1332" y="6811"/>
                      <a:pt x="1898" y="5399"/>
                    </a:cubicBezTo>
                    <a:cubicBezTo>
                      <a:pt x="2463" y="3988"/>
                      <a:pt x="3484" y="2046"/>
                      <a:pt x="3532" y="1130"/>
                    </a:cubicBezTo>
                    <a:cubicBezTo>
                      <a:pt x="3580" y="215"/>
                      <a:pt x="3439" y="1"/>
                      <a:pt x="3439" y="1"/>
                    </a:cubicBezTo>
                    <a:cubicBezTo>
                      <a:pt x="3439" y="1"/>
                      <a:pt x="3428" y="0"/>
                      <a:pt x="3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2" name="Google Shape;5192;p74"/>
              <p:cNvSpPr/>
              <p:nvPr/>
            </p:nvSpPr>
            <p:spPr>
              <a:xfrm>
                <a:off x="3720750" y="327950"/>
                <a:ext cx="5142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6627" extrusionOk="0">
                    <a:moveTo>
                      <a:pt x="1008" y="1"/>
                    </a:moveTo>
                    <a:cubicBezTo>
                      <a:pt x="1001" y="1"/>
                      <a:pt x="998" y="3"/>
                      <a:pt x="998" y="3"/>
                    </a:cubicBezTo>
                    <a:cubicBezTo>
                      <a:pt x="998" y="3"/>
                      <a:pt x="291" y="347"/>
                      <a:pt x="231" y="1549"/>
                    </a:cubicBezTo>
                    <a:cubicBezTo>
                      <a:pt x="173" y="2753"/>
                      <a:pt x="1" y="3933"/>
                      <a:pt x="349" y="5956"/>
                    </a:cubicBezTo>
                    <a:lnTo>
                      <a:pt x="192" y="6627"/>
                    </a:lnTo>
                    <a:lnTo>
                      <a:pt x="333" y="6465"/>
                    </a:lnTo>
                    <a:lnTo>
                      <a:pt x="530" y="5932"/>
                    </a:lnTo>
                    <a:cubicBezTo>
                      <a:pt x="530" y="5932"/>
                      <a:pt x="1156" y="5433"/>
                      <a:pt x="1418" y="4302"/>
                    </a:cubicBezTo>
                    <a:cubicBezTo>
                      <a:pt x="1680" y="3172"/>
                      <a:pt x="2056" y="1942"/>
                      <a:pt x="1585" y="923"/>
                    </a:cubicBezTo>
                    <a:cubicBezTo>
                      <a:pt x="1190" y="70"/>
                      <a:pt x="1045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3" name="Google Shape;5193;p74"/>
              <p:cNvSpPr/>
              <p:nvPr/>
            </p:nvSpPr>
            <p:spPr>
              <a:xfrm>
                <a:off x="3521800" y="638350"/>
                <a:ext cx="2660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10643" h="3114" extrusionOk="0">
                    <a:moveTo>
                      <a:pt x="4693" y="1"/>
                    </a:moveTo>
                    <a:cubicBezTo>
                      <a:pt x="2480" y="1"/>
                      <a:pt x="1008" y="1228"/>
                      <a:pt x="1008" y="1228"/>
                    </a:cubicBezTo>
                    <a:lnTo>
                      <a:pt x="384" y="1312"/>
                    </a:lnTo>
                    <a:lnTo>
                      <a:pt x="384" y="1311"/>
                    </a:lnTo>
                    <a:lnTo>
                      <a:pt x="1" y="1642"/>
                    </a:lnTo>
                    <a:lnTo>
                      <a:pt x="1059" y="1518"/>
                    </a:lnTo>
                    <a:cubicBezTo>
                      <a:pt x="1059" y="1518"/>
                      <a:pt x="2254" y="1893"/>
                      <a:pt x="3095" y="2170"/>
                    </a:cubicBezTo>
                    <a:cubicBezTo>
                      <a:pt x="3938" y="2447"/>
                      <a:pt x="5421" y="2598"/>
                      <a:pt x="7258" y="3019"/>
                    </a:cubicBezTo>
                    <a:cubicBezTo>
                      <a:pt x="7548" y="3086"/>
                      <a:pt x="7830" y="3113"/>
                      <a:pt x="8100" y="3113"/>
                    </a:cubicBezTo>
                    <a:cubicBezTo>
                      <a:pt x="9544" y="3113"/>
                      <a:pt x="10643" y="2317"/>
                      <a:pt x="10643" y="2317"/>
                    </a:cubicBezTo>
                    <a:cubicBezTo>
                      <a:pt x="9782" y="904"/>
                      <a:pt x="7788" y="270"/>
                      <a:pt x="5263" y="28"/>
                    </a:cubicBezTo>
                    <a:cubicBezTo>
                      <a:pt x="5068" y="9"/>
                      <a:pt x="4878" y="1"/>
                      <a:pt x="4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4" name="Google Shape;5194;p74"/>
              <p:cNvSpPr/>
              <p:nvPr/>
            </p:nvSpPr>
            <p:spPr>
              <a:xfrm>
                <a:off x="3555250" y="445575"/>
                <a:ext cx="50625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7776" extrusionOk="0">
                    <a:moveTo>
                      <a:pt x="614" y="1"/>
                    </a:moveTo>
                    <a:cubicBezTo>
                      <a:pt x="585" y="1"/>
                      <a:pt x="554" y="30"/>
                      <a:pt x="515" y="98"/>
                    </a:cubicBezTo>
                    <a:cubicBezTo>
                      <a:pt x="334" y="415"/>
                      <a:pt x="0" y="1541"/>
                      <a:pt x="262" y="2091"/>
                    </a:cubicBezTo>
                    <a:cubicBezTo>
                      <a:pt x="524" y="2642"/>
                      <a:pt x="18" y="3475"/>
                      <a:pt x="982" y="4637"/>
                    </a:cubicBezTo>
                    <a:cubicBezTo>
                      <a:pt x="982" y="4637"/>
                      <a:pt x="1043" y="6466"/>
                      <a:pt x="962" y="6899"/>
                    </a:cubicBezTo>
                    <a:cubicBezTo>
                      <a:pt x="880" y="7331"/>
                      <a:pt x="541" y="7730"/>
                      <a:pt x="541" y="7730"/>
                    </a:cubicBezTo>
                    <a:lnTo>
                      <a:pt x="768" y="7776"/>
                    </a:lnTo>
                    <a:cubicBezTo>
                      <a:pt x="768" y="7776"/>
                      <a:pt x="822" y="7442"/>
                      <a:pt x="1033" y="7285"/>
                    </a:cubicBezTo>
                    <a:cubicBezTo>
                      <a:pt x="1246" y="7127"/>
                      <a:pt x="1574" y="6958"/>
                      <a:pt x="1675" y="6656"/>
                    </a:cubicBezTo>
                    <a:cubicBezTo>
                      <a:pt x="1777" y="6354"/>
                      <a:pt x="2025" y="2249"/>
                      <a:pt x="1962" y="1928"/>
                    </a:cubicBezTo>
                    <a:cubicBezTo>
                      <a:pt x="1899" y="1607"/>
                      <a:pt x="1506" y="990"/>
                      <a:pt x="1107" y="651"/>
                    </a:cubicBezTo>
                    <a:cubicBezTo>
                      <a:pt x="793" y="386"/>
                      <a:pt x="719" y="1"/>
                      <a:pt x="6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5" name="Google Shape;5195;p74"/>
              <p:cNvSpPr/>
              <p:nvPr/>
            </p:nvSpPr>
            <p:spPr>
              <a:xfrm>
                <a:off x="3461950" y="460150"/>
                <a:ext cx="306450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10521" extrusionOk="0">
                    <a:moveTo>
                      <a:pt x="11986" y="0"/>
                    </a:moveTo>
                    <a:cubicBezTo>
                      <a:pt x="10806" y="1006"/>
                      <a:pt x="8028" y="3433"/>
                      <a:pt x="5784" y="5641"/>
                    </a:cubicBezTo>
                    <a:cubicBezTo>
                      <a:pt x="3540" y="7848"/>
                      <a:pt x="88" y="10069"/>
                      <a:pt x="88" y="10069"/>
                    </a:cubicBezTo>
                    <a:cubicBezTo>
                      <a:pt x="0" y="10277"/>
                      <a:pt x="170" y="10520"/>
                      <a:pt x="170" y="10520"/>
                    </a:cubicBezTo>
                    <a:cubicBezTo>
                      <a:pt x="170" y="10520"/>
                      <a:pt x="1494" y="9697"/>
                      <a:pt x="2018" y="9203"/>
                    </a:cubicBezTo>
                    <a:cubicBezTo>
                      <a:pt x="2542" y="8710"/>
                      <a:pt x="3702" y="7989"/>
                      <a:pt x="4135" y="7568"/>
                    </a:cubicBezTo>
                    <a:cubicBezTo>
                      <a:pt x="4568" y="7147"/>
                      <a:pt x="5635" y="6118"/>
                      <a:pt x="6391" y="5599"/>
                    </a:cubicBezTo>
                    <a:cubicBezTo>
                      <a:pt x="7147" y="5079"/>
                      <a:pt x="9792" y="2290"/>
                      <a:pt x="10326" y="1776"/>
                    </a:cubicBezTo>
                    <a:cubicBezTo>
                      <a:pt x="10859" y="1262"/>
                      <a:pt x="12256" y="27"/>
                      <a:pt x="12256" y="27"/>
                    </a:cubicBezTo>
                    <a:lnTo>
                      <a:pt x="12257" y="27"/>
                    </a:lnTo>
                    <a:lnTo>
                      <a:pt x="119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196" name="Google Shape;5196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fill="none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dk2"/>
            </a:solidFill>
            <a:ln w="1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74"/>
            <p:cNvSpPr/>
            <p:nvPr/>
          </p:nvSpPr>
          <p:spPr>
            <a:xfrm>
              <a:off x="3342200" y="273750"/>
              <a:ext cx="25600" cy="25550"/>
            </a:xfrm>
            <a:custGeom>
              <a:avLst/>
              <a:gdLst/>
              <a:ahLst/>
              <a:cxnLst/>
              <a:rect l="l" t="t" r="r" b="b"/>
              <a:pathLst>
                <a:path w="1024" h="1022" extrusionOk="0">
                  <a:moveTo>
                    <a:pt x="512" y="0"/>
                  </a:moveTo>
                  <a:cubicBezTo>
                    <a:pt x="229" y="0"/>
                    <a:pt x="1" y="229"/>
                    <a:pt x="1" y="511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4" y="1022"/>
                    <a:pt x="1024" y="793"/>
                    <a:pt x="1024" y="511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74"/>
            <p:cNvSpPr/>
            <p:nvPr/>
          </p:nvSpPr>
          <p:spPr>
            <a:xfrm>
              <a:off x="4010650" y="273750"/>
              <a:ext cx="25575" cy="25550"/>
            </a:xfrm>
            <a:custGeom>
              <a:avLst/>
              <a:gdLst/>
              <a:ahLst/>
              <a:cxnLst/>
              <a:rect l="l" t="t" r="r" b="b"/>
              <a:pathLst>
                <a:path w="1023" h="1022" extrusionOk="0">
                  <a:moveTo>
                    <a:pt x="511" y="0"/>
                  </a:moveTo>
                  <a:cubicBezTo>
                    <a:pt x="229" y="0"/>
                    <a:pt x="0" y="229"/>
                    <a:pt x="0" y="511"/>
                  </a:cubicBezTo>
                  <a:cubicBezTo>
                    <a:pt x="0" y="793"/>
                    <a:pt x="229" y="1022"/>
                    <a:pt x="511" y="1022"/>
                  </a:cubicBezTo>
                  <a:cubicBezTo>
                    <a:pt x="794" y="1022"/>
                    <a:pt x="1022" y="793"/>
                    <a:pt x="1022" y="511"/>
                  </a:cubicBezTo>
                  <a:cubicBezTo>
                    <a:pt x="1022" y="229"/>
                    <a:pt x="794" y="0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99" name="Google Shape;5199;p74"/>
          <p:cNvGrpSpPr/>
          <p:nvPr/>
        </p:nvGrpSpPr>
        <p:grpSpPr>
          <a:xfrm>
            <a:off x="1126866" y="2682274"/>
            <a:ext cx="609921" cy="865573"/>
            <a:chOff x="1011226" y="736400"/>
            <a:chExt cx="1351475" cy="1917956"/>
          </a:xfrm>
        </p:grpSpPr>
        <p:sp>
          <p:nvSpPr>
            <p:cNvPr id="5200" name="Google Shape;5200;p74"/>
            <p:cNvSpPr/>
            <p:nvPr/>
          </p:nvSpPr>
          <p:spPr>
            <a:xfrm>
              <a:off x="1011226" y="739481"/>
              <a:ext cx="1055984" cy="1914875"/>
            </a:xfrm>
            <a:custGeom>
              <a:avLst/>
              <a:gdLst/>
              <a:ahLst/>
              <a:cxnLst/>
              <a:rect l="l" t="t" r="r" b="b"/>
              <a:pathLst>
                <a:path w="4799" h="8702" extrusionOk="0">
                  <a:moveTo>
                    <a:pt x="3766" y="2415"/>
                  </a:moveTo>
                  <a:cubicBezTo>
                    <a:pt x="3803" y="2415"/>
                    <a:pt x="3838" y="2427"/>
                    <a:pt x="3867" y="2449"/>
                  </a:cubicBezTo>
                  <a:cubicBezTo>
                    <a:pt x="3902" y="2476"/>
                    <a:pt x="3924" y="2516"/>
                    <a:pt x="3929" y="2559"/>
                  </a:cubicBezTo>
                  <a:cubicBezTo>
                    <a:pt x="3934" y="2603"/>
                    <a:pt x="3923" y="2646"/>
                    <a:pt x="3896" y="2680"/>
                  </a:cubicBezTo>
                  <a:cubicBezTo>
                    <a:pt x="3894" y="2683"/>
                    <a:pt x="3891" y="2684"/>
                    <a:pt x="3888" y="2687"/>
                  </a:cubicBezTo>
                  <a:cubicBezTo>
                    <a:pt x="3822" y="2691"/>
                    <a:pt x="3755" y="2704"/>
                    <a:pt x="3687" y="2723"/>
                  </a:cubicBezTo>
                  <a:cubicBezTo>
                    <a:pt x="3643" y="2698"/>
                    <a:pt x="3609" y="2655"/>
                    <a:pt x="3603" y="2600"/>
                  </a:cubicBezTo>
                  <a:cubicBezTo>
                    <a:pt x="3591" y="2510"/>
                    <a:pt x="3656" y="2428"/>
                    <a:pt x="3746" y="2417"/>
                  </a:cubicBezTo>
                  <a:cubicBezTo>
                    <a:pt x="3753" y="2416"/>
                    <a:pt x="3759" y="2415"/>
                    <a:pt x="3766" y="2415"/>
                  </a:cubicBezTo>
                  <a:close/>
                  <a:moveTo>
                    <a:pt x="2256" y="3552"/>
                  </a:moveTo>
                  <a:cubicBezTo>
                    <a:pt x="2137" y="3907"/>
                    <a:pt x="2142" y="4202"/>
                    <a:pt x="2163" y="4375"/>
                  </a:cubicBezTo>
                  <a:lnTo>
                    <a:pt x="2138" y="4375"/>
                  </a:lnTo>
                  <a:cubicBezTo>
                    <a:pt x="2068" y="4178"/>
                    <a:pt x="1998" y="3950"/>
                    <a:pt x="1943" y="3698"/>
                  </a:cubicBezTo>
                  <a:cubicBezTo>
                    <a:pt x="2057" y="3676"/>
                    <a:pt x="2163" y="3625"/>
                    <a:pt x="2256" y="3552"/>
                  </a:cubicBezTo>
                  <a:close/>
                  <a:moveTo>
                    <a:pt x="2761" y="2786"/>
                  </a:moveTo>
                  <a:cubicBezTo>
                    <a:pt x="2779" y="2811"/>
                    <a:pt x="2798" y="2837"/>
                    <a:pt x="2819" y="2861"/>
                  </a:cubicBezTo>
                  <a:cubicBezTo>
                    <a:pt x="2909" y="2964"/>
                    <a:pt x="3025" y="3038"/>
                    <a:pt x="3153" y="3081"/>
                  </a:cubicBezTo>
                  <a:cubicBezTo>
                    <a:pt x="3002" y="3283"/>
                    <a:pt x="2946" y="3533"/>
                    <a:pt x="3026" y="3764"/>
                  </a:cubicBezTo>
                  <a:cubicBezTo>
                    <a:pt x="3041" y="3806"/>
                    <a:pt x="3061" y="3847"/>
                    <a:pt x="3084" y="3885"/>
                  </a:cubicBezTo>
                  <a:cubicBezTo>
                    <a:pt x="2862" y="4049"/>
                    <a:pt x="2670" y="4220"/>
                    <a:pt x="2513" y="4375"/>
                  </a:cubicBezTo>
                  <a:lnTo>
                    <a:pt x="2218" y="4375"/>
                  </a:lnTo>
                  <a:cubicBezTo>
                    <a:pt x="2195" y="4196"/>
                    <a:pt x="2189" y="3868"/>
                    <a:pt x="2343" y="3474"/>
                  </a:cubicBezTo>
                  <a:cubicBezTo>
                    <a:pt x="2456" y="3356"/>
                    <a:pt x="2541" y="3200"/>
                    <a:pt x="2582" y="3022"/>
                  </a:cubicBezTo>
                  <a:cubicBezTo>
                    <a:pt x="2635" y="2945"/>
                    <a:pt x="2694" y="2865"/>
                    <a:pt x="2761" y="2786"/>
                  </a:cubicBezTo>
                  <a:close/>
                  <a:moveTo>
                    <a:pt x="1320" y="3493"/>
                  </a:moveTo>
                  <a:cubicBezTo>
                    <a:pt x="1437" y="3612"/>
                    <a:pt x="1587" y="3692"/>
                    <a:pt x="1755" y="3708"/>
                  </a:cubicBezTo>
                  <a:cubicBezTo>
                    <a:pt x="1776" y="3710"/>
                    <a:pt x="1797" y="3711"/>
                    <a:pt x="1817" y="3711"/>
                  </a:cubicBezTo>
                  <a:cubicBezTo>
                    <a:pt x="1841" y="3711"/>
                    <a:pt x="1866" y="3710"/>
                    <a:pt x="1890" y="3707"/>
                  </a:cubicBezTo>
                  <a:cubicBezTo>
                    <a:pt x="1943" y="3954"/>
                    <a:pt x="2011" y="4179"/>
                    <a:pt x="2080" y="4375"/>
                  </a:cubicBezTo>
                  <a:lnTo>
                    <a:pt x="1092" y="4375"/>
                  </a:lnTo>
                  <a:cubicBezTo>
                    <a:pt x="1057" y="4375"/>
                    <a:pt x="1026" y="4381"/>
                    <a:pt x="994" y="4390"/>
                  </a:cubicBezTo>
                  <a:cubicBezTo>
                    <a:pt x="896" y="4177"/>
                    <a:pt x="817" y="3916"/>
                    <a:pt x="785" y="3596"/>
                  </a:cubicBezTo>
                  <a:lnTo>
                    <a:pt x="785" y="3596"/>
                  </a:lnTo>
                  <a:cubicBezTo>
                    <a:pt x="816" y="3601"/>
                    <a:pt x="848" y="3605"/>
                    <a:pt x="880" y="3607"/>
                  </a:cubicBezTo>
                  <a:cubicBezTo>
                    <a:pt x="891" y="3607"/>
                    <a:pt x="904" y="3608"/>
                    <a:pt x="916" y="3608"/>
                  </a:cubicBezTo>
                  <a:cubicBezTo>
                    <a:pt x="1062" y="3608"/>
                    <a:pt x="1199" y="3565"/>
                    <a:pt x="1320" y="3493"/>
                  </a:cubicBezTo>
                  <a:close/>
                  <a:moveTo>
                    <a:pt x="3957" y="1"/>
                  </a:moveTo>
                  <a:cubicBezTo>
                    <a:pt x="3670" y="1"/>
                    <a:pt x="3370" y="168"/>
                    <a:pt x="3187" y="462"/>
                  </a:cubicBezTo>
                  <a:cubicBezTo>
                    <a:pt x="3060" y="666"/>
                    <a:pt x="3009" y="899"/>
                    <a:pt x="3041" y="1120"/>
                  </a:cubicBezTo>
                  <a:cubicBezTo>
                    <a:pt x="3059" y="1243"/>
                    <a:pt x="3104" y="1353"/>
                    <a:pt x="3168" y="1446"/>
                  </a:cubicBezTo>
                  <a:cubicBezTo>
                    <a:pt x="3102" y="1483"/>
                    <a:pt x="3037" y="1527"/>
                    <a:pt x="2976" y="1580"/>
                  </a:cubicBezTo>
                  <a:cubicBezTo>
                    <a:pt x="2784" y="1752"/>
                    <a:pt x="2660" y="1978"/>
                    <a:pt x="2630" y="2219"/>
                  </a:cubicBezTo>
                  <a:cubicBezTo>
                    <a:pt x="2607" y="2407"/>
                    <a:pt x="2642" y="2586"/>
                    <a:pt x="2730" y="2736"/>
                  </a:cubicBezTo>
                  <a:cubicBezTo>
                    <a:pt x="2684" y="2790"/>
                    <a:pt x="2642" y="2844"/>
                    <a:pt x="2603" y="2898"/>
                  </a:cubicBezTo>
                  <a:cubicBezTo>
                    <a:pt x="2604" y="2892"/>
                    <a:pt x="2604" y="2888"/>
                    <a:pt x="2605" y="2882"/>
                  </a:cubicBezTo>
                  <a:cubicBezTo>
                    <a:pt x="2646" y="2454"/>
                    <a:pt x="2423" y="2072"/>
                    <a:pt x="2089" y="1951"/>
                  </a:cubicBezTo>
                  <a:cubicBezTo>
                    <a:pt x="2227" y="1950"/>
                    <a:pt x="2366" y="1908"/>
                    <a:pt x="2493" y="1825"/>
                  </a:cubicBezTo>
                  <a:cubicBezTo>
                    <a:pt x="2681" y="1704"/>
                    <a:pt x="2823" y="1512"/>
                    <a:pt x="2892" y="1281"/>
                  </a:cubicBezTo>
                  <a:cubicBezTo>
                    <a:pt x="3036" y="805"/>
                    <a:pt x="2823" y="317"/>
                    <a:pt x="2417" y="195"/>
                  </a:cubicBezTo>
                  <a:cubicBezTo>
                    <a:pt x="2353" y="176"/>
                    <a:pt x="2289" y="167"/>
                    <a:pt x="2224" y="167"/>
                  </a:cubicBezTo>
                  <a:cubicBezTo>
                    <a:pt x="1878" y="167"/>
                    <a:pt x="1541" y="434"/>
                    <a:pt x="1419" y="835"/>
                  </a:cubicBezTo>
                  <a:cubicBezTo>
                    <a:pt x="1350" y="1065"/>
                    <a:pt x="1360" y="1304"/>
                    <a:pt x="1449" y="1510"/>
                  </a:cubicBezTo>
                  <a:cubicBezTo>
                    <a:pt x="1533" y="1704"/>
                    <a:pt x="1680" y="1844"/>
                    <a:pt x="1863" y="1909"/>
                  </a:cubicBezTo>
                  <a:cubicBezTo>
                    <a:pt x="1755" y="1909"/>
                    <a:pt x="1652" y="1935"/>
                    <a:pt x="1557" y="1982"/>
                  </a:cubicBezTo>
                  <a:cubicBezTo>
                    <a:pt x="1404" y="1796"/>
                    <a:pt x="1197" y="1688"/>
                    <a:pt x="971" y="1676"/>
                  </a:cubicBezTo>
                  <a:cubicBezTo>
                    <a:pt x="960" y="1676"/>
                    <a:pt x="950" y="1676"/>
                    <a:pt x="939" y="1676"/>
                  </a:cubicBezTo>
                  <a:cubicBezTo>
                    <a:pt x="722" y="1676"/>
                    <a:pt x="514" y="1764"/>
                    <a:pt x="351" y="1932"/>
                  </a:cubicBezTo>
                  <a:cubicBezTo>
                    <a:pt x="182" y="2107"/>
                    <a:pt x="82" y="2344"/>
                    <a:pt x="70" y="2601"/>
                  </a:cubicBezTo>
                  <a:cubicBezTo>
                    <a:pt x="48" y="3075"/>
                    <a:pt x="333" y="3482"/>
                    <a:pt x="728" y="3583"/>
                  </a:cubicBezTo>
                  <a:cubicBezTo>
                    <a:pt x="759" y="3915"/>
                    <a:pt x="840" y="4186"/>
                    <a:pt x="942" y="4407"/>
                  </a:cubicBezTo>
                  <a:cubicBezTo>
                    <a:pt x="897" y="4428"/>
                    <a:pt x="859" y="4457"/>
                    <a:pt x="833" y="4494"/>
                  </a:cubicBezTo>
                  <a:cubicBezTo>
                    <a:pt x="797" y="4547"/>
                    <a:pt x="789" y="4606"/>
                    <a:pt x="811" y="4663"/>
                  </a:cubicBezTo>
                  <a:lnTo>
                    <a:pt x="999" y="5160"/>
                  </a:lnTo>
                  <a:cubicBezTo>
                    <a:pt x="1004" y="5174"/>
                    <a:pt x="1007" y="5189"/>
                    <a:pt x="1007" y="5203"/>
                  </a:cubicBezTo>
                  <a:lnTo>
                    <a:pt x="1007" y="5470"/>
                  </a:lnTo>
                  <a:cubicBezTo>
                    <a:pt x="1007" y="5483"/>
                    <a:pt x="1004" y="5497"/>
                    <a:pt x="1000" y="5510"/>
                  </a:cubicBezTo>
                  <a:lnTo>
                    <a:pt x="21" y="8345"/>
                  </a:lnTo>
                  <a:cubicBezTo>
                    <a:pt x="1" y="8401"/>
                    <a:pt x="10" y="8460"/>
                    <a:pt x="47" y="8511"/>
                  </a:cubicBezTo>
                  <a:cubicBezTo>
                    <a:pt x="98" y="8582"/>
                    <a:pt x="231" y="8694"/>
                    <a:pt x="859" y="8694"/>
                  </a:cubicBezTo>
                  <a:cubicBezTo>
                    <a:pt x="865" y="8694"/>
                    <a:pt x="872" y="8694"/>
                    <a:pt x="878" y="8694"/>
                  </a:cubicBezTo>
                  <a:lnTo>
                    <a:pt x="3747" y="8701"/>
                  </a:lnTo>
                  <a:cubicBezTo>
                    <a:pt x="3854" y="8701"/>
                    <a:pt x="4558" y="8650"/>
                    <a:pt x="4610" y="8578"/>
                  </a:cubicBezTo>
                  <a:cubicBezTo>
                    <a:pt x="4646" y="8526"/>
                    <a:pt x="4004" y="8401"/>
                    <a:pt x="3985" y="8344"/>
                  </a:cubicBezTo>
                  <a:lnTo>
                    <a:pt x="2961" y="5381"/>
                  </a:lnTo>
                  <a:cubicBezTo>
                    <a:pt x="2961" y="5381"/>
                    <a:pt x="2960" y="5380"/>
                    <a:pt x="2960" y="5379"/>
                  </a:cubicBezTo>
                  <a:lnTo>
                    <a:pt x="2960" y="5217"/>
                  </a:lnTo>
                  <a:cubicBezTo>
                    <a:pt x="2960" y="5203"/>
                    <a:pt x="2962" y="5189"/>
                    <a:pt x="2967" y="5174"/>
                  </a:cubicBezTo>
                  <a:lnTo>
                    <a:pt x="3158" y="4662"/>
                  </a:lnTo>
                  <a:cubicBezTo>
                    <a:pt x="3179" y="4605"/>
                    <a:pt x="3171" y="4546"/>
                    <a:pt x="3135" y="4494"/>
                  </a:cubicBezTo>
                  <a:cubicBezTo>
                    <a:pt x="3084" y="4420"/>
                    <a:pt x="2985" y="4374"/>
                    <a:pt x="2877" y="4374"/>
                  </a:cubicBezTo>
                  <a:lnTo>
                    <a:pt x="2591" y="4374"/>
                  </a:lnTo>
                  <a:cubicBezTo>
                    <a:pt x="2739" y="4232"/>
                    <a:pt x="2914" y="4079"/>
                    <a:pt x="3114" y="3929"/>
                  </a:cubicBezTo>
                  <a:cubicBezTo>
                    <a:pt x="3259" y="4132"/>
                    <a:pt x="3512" y="4252"/>
                    <a:pt x="3792" y="4252"/>
                  </a:cubicBezTo>
                  <a:cubicBezTo>
                    <a:pt x="3903" y="4252"/>
                    <a:pt x="4017" y="4234"/>
                    <a:pt x="4130" y="4195"/>
                  </a:cubicBezTo>
                  <a:cubicBezTo>
                    <a:pt x="4358" y="4117"/>
                    <a:pt x="4545" y="3968"/>
                    <a:pt x="4658" y="3775"/>
                  </a:cubicBezTo>
                  <a:cubicBezTo>
                    <a:pt x="4772" y="3581"/>
                    <a:pt x="4798" y="3367"/>
                    <a:pt x="4731" y="3172"/>
                  </a:cubicBezTo>
                  <a:lnTo>
                    <a:pt x="4731" y="3172"/>
                  </a:lnTo>
                  <a:lnTo>
                    <a:pt x="4731" y="3173"/>
                  </a:lnTo>
                  <a:cubicBezTo>
                    <a:pt x="4655" y="2953"/>
                    <a:pt x="4470" y="2795"/>
                    <a:pt x="4241" y="2725"/>
                  </a:cubicBezTo>
                  <a:cubicBezTo>
                    <a:pt x="4358" y="2578"/>
                    <a:pt x="4433" y="2406"/>
                    <a:pt x="4455" y="2224"/>
                  </a:cubicBezTo>
                  <a:cubicBezTo>
                    <a:pt x="4485" y="1982"/>
                    <a:pt x="4419" y="1754"/>
                    <a:pt x="4267" y="1582"/>
                  </a:cubicBezTo>
                  <a:cubicBezTo>
                    <a:pt x="4258" y="1572"/>
                    <a:pt x="4248" y="1563"/>
                    <a:pt x="4239" y="1553"/>
                  </a:cubicBezTo>
                  <a:cubicBezTo>
                    <a:pt x="4336" y="1480"/>
                    <a:pt x="4424" y="1386"/>
                    <a:pt x="4494" y="1274"/>
                  </a:cubicBezTo>
                  <a:cubicBezTo>
                    <a:pt x="4757" y="852"/>
                    <a:pt x="4677" y="325"/>
                    <a:pt x="4316" y="101"/>
                  </a:cubicBezTo>
                  <a:cubicBezTo>
                    <a:pt x="4207" y="33"/>
                    <a:pt x="4083" y="1"/>
                    <a:pt x="395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74"/>
            <p:cNvSpPr/>
            <p:nvPr/>
          </p:nvSpPr>
          <p:spPr>
            <a:xfrm>
              <a:off x="1939560" y="1353185"/>
              <a:ext cx="423142" cy="333816"/>
            </a:xfrm>
            <a:custGeom>
              <a:avLst/>
              <a:gdLst/>
              <a:ahLst/>
              <a:cxnLst/>
              <a:rect l="l" t="t" r="r" b="b"/>
              <a:pathLst>
                <a:path w="1923" h="1517" extrusionOk="0">
                  <a:moveTo>
                    <a:pt x="1050" y="1"/>
                  </a:moveTo>
                  <a:cubicBezTo>
                    <a:pt x="942" y="1"/>
                    <a:pt x="830" y="19"/>
                    <a:pt x="719" y="57"/>
                  </a:cubicBezTo>
                  <a:cubicBezTo>
                    <a:pt x="262" y="215"/>
                    <a:pt x="1" y="658"/>
                    <a:pt x="135" y="1045"/>
                  </a:cubicBezTo>
                  <a:cubicBezTo>
                    <a:pt x="237" y="1338"/>
                    <a:pt x="537" y="1516"/>
                    <a:pt x="875" y="1516"/>
                  </a:cubicBezTo>
                  <a:cubicBezTo>
                    <a:pt x="983" y="1516"/>
                    <a:pt x="1095" y="1498"/>
                    <a:pt x="1205" y="1460"/>
                  </a:cubicBezTo>
                  <a:cubicBezTo>
                    <a:pt x="1661" y="1301"/>
                    <a:pt x="1922" y="859"/>
                    <a:pt x="1788" y="472"/>
                  </a:cubicBezTo>
                  <a:cubicBezTo>
                    <a:pt x="1687" y="178"/>
                    <a:pt x="1387" y="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74"/>
            <p:cNvSpPr/>
            <p:nvPr/>
          </p:nvSpPr>
          <p:spPr>
            <a:xfrm>
              <a:off x="2053319" y="1330960"/>
              <a:ext cx="309380" cy="352740"/>
            </a:xfrm>
            <a:custGeom>
              <a:avLst/>
              <a:gdLst/>
              <a:ahLst/>
              <a:cxnLst/>
              <a:rect l="l" t="t" r="r" b="b"/>
              <a:pathLst>
                <a:path w="1406" h="1603" extrusionOk="0">
                  <a:moveTo>
                    <a:pt x="1271" y="573"/>
                  </a:moveTo>
                  <a:cubicBezTo>
                    <a:pt x="1136" y="186"/>
                    <a:pt x="658" y="0"/>
                    <a:pt x="202" y="158"/>
                  </a:cubicBezTo>
                  <a:cubicBezTo>
                    <a:pt x="129" y="183"/>
                    <a:pt x="62" y="216"/>
                    <a:pt x="0" y="254"/>
                  </a:cubicBezTo>
                  <a:cubicBezTo>
                    <a:pt x="403" y="186"/>
                    <a:pt x="788" y="370"/>
                    <a:pt x="906" y="710"/>
                  </a:cubicBezTo>
                  <a:cubicBezTo>
                    <a:pt x="1019" y="1036"/>
                    <a:pt x="852" y="1401"/>
                    <a:pt x="525" y="1602"/>
                  </a:cubicBezTo>
                  <a:cubicBezTo>
                    <a:pt x="579" y="1593"/>
                    <a:pt x="633" y="1580"/>
                    <a:pt x="688" y="1561"/>
                  </a:cubicBezTo>
                  <a:cubicBezTo>
                    <a:pt x="1144" y="1402"/>
                    <a:pt x="1405" y="960"/>
                    <a:pt x="1271" y="57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74"/>
            <p:cNvSpPr/>
            <p:nvPr/>
          </p:nvSpPr>
          <p:spPr>
            <a:xfrm>
              <a:off x="1959143" y="1356485"/>
              <a:ext cx="180655" cy="185942"/>
            </a:xfrm>
            <a:custGeom>
              <a:avLst/>
              <a:gdLst/>
              <a:ahLst/>
              <a:cxnLst/>
              <a:rect l="l" t="t" r="r" b="b"/>
              <a:pathLst>
                <a:path w="821" h="845" extrusionOk="0">
                  <a:moveTo>
                    <a:pt x="793" y="1"/>
                  </a:moveTo>
                  <a:cubicBezTo>
                    <a:pt x="739" y="10"/>
                    <a:pt x="684" y="23"/>
                    <a:pt x="630" y="42"/>
                  </a:cubicBezTo>
                  <a:cubicBezTo>
                    <a:pt x="246" y="175"/>
                    <a:pt x="0" y="510"/>
                    <a:pt x="13" y="844"/>
                  </a:cubicBezTo>
                  <a:cubicBezTo>
                    <a:pt x="461" y="833"/>
                    <a:pt x="821" y="535"/>
                    <a:pt x="821" y="170"/>
                  </a:cubicBezTo>
                  <a:cubicBezTo>
                    <a:pt x="821" y="110"/>
                    <a:pt x="810" y="54"/>
                    <a:pt x="793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74"/>
            <p:cNvSpPr/>
            <p:nvPr/>
          </p:nvSpPr>
          <p:spPr>
            <a:xfrm>
              <a:off x="1939560" y="1330960"/>
              <a:ext cx="423142" cy="378266"/>
            </a:xfrm>
            <a:custGeom>
              <a:avLst/>
              <a:gdLst/>
              <a:ahLst/>
              <a:cxnLst/>
              <a:rect l="l" t="t" r="r" b="b"/>
              <a:pathLst>
                <a:path w="1923" h="1719" fill="none" extrusionOk="0">
                  <a:moveTo>
                    <a:pt x="1205" y="1561"/>
                  </a:moveTo>
                  <a:cubicBezTo>
                    <a:pt x="748" y="1719"/>
                    <a:pt x="270" y="1533"/>
                    <a:pt x="135" y="1146"/>
                  </a:cubicBezTo>
                  <a:cubicBezTo>
                    <a:pt x="1" y="759"/>
                    <a:pt x="262" y="316"/>
                    <a:pt x="719" y="158"/>
                  </a:cubicBezTo>
                  <a:cubicBezTo>
                    <a:pt x="1175" y="0"/>
                    <a:pt x="1655" y="185"/>
                    <a:pt x="1788" y="573"/>
                  </a:cubicBezTo>
                  <a:cubicBezTo>
                    <a:pt x="1922" y="960"/>
                    <a:pt x="1661" y="1402"/>
                    <a:pt x="1205" y="15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74"/>
            <p:cNvSpPr/>
            <p:nvPr/>
          </p:nvSpPr>
          <p:spPr>
            <a:xfrm>
              <a:off x="1736246" y="1447584"/>
              <a:ext cx="594775" cy="412814"/>
            </a:xfrm>
            <a:custGeom>
              <a:avLst/>
              <a:gdLst/>
              <a:ahLst/>
              <a:cxnLst/>
              <a:rect l="l" t="t" r="r" b="b"/>
              <a:pathLst>
                <a:path w="2703" h="1876" fill="none" extrusionOk="0">
                  <a:moveTo>
                    <a:pt x="1" y="1876"/>
                  </a:moveTo>
                  <a:cubicBezTo>
                    <a:pt x="1" y="1876"/>
                    <a:pt x="994" y="408"/>
                    <a:pt x="270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74"/>
            <p:cNvSpPr/>
            <p:nvPr/>
          </p:nvSpPr>
          <p:spPr>
            <a:xfrm>
              <a:off x="1529852" y="1182870"/>
              <a:ext cx="345247" cy="384867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806" y="0"/>
                  </a:moveTo>
                  <a:cubicBezTo>
                    <a:pt x="423" y="0"/>
                    <a:pt x="88" y="347"/>
                    <a:pt x="46" y="805"/>
                  </a:cubicBezTo>
                  <a:cubicBezTo>
                    <a:pt x="1" y="1286"/>
                    <a:pt x="296" y="1707"/>
                    <a:pt x="703" y="1745"/>
                  </a:cubicBezTo>
                  <a:cubicBezTo>
                    <a:pt x="723" y="1747"/>
                    <a:pt x="743" y="1748"/>
                    <a:pt x="763" y="1748"/>
                  </a:cubicBezTo>
                  <a:cubicBezTo>
                    <a:pt x="1146" y="1748"/>
                    <a:pt x="1481" y="1400"/>
                    <a:pt x="1523" y="943"/>
                  </a:cubicBezTo>
                  <a:cubicBezTo>
                    <a:pt x="1568" y="463"/>
                    <a:pt x="1274" y="41"/>
                    <a:pt x="866" y="3"/>
                  </a:cubicBezTo>
                  <a:cubicBezTo>
                    <a:pt x="846" y="1"/>
                    <a:pt x="826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74"/>
            <p:cNvSpPr/>
            <p:nvPr/>
          </p:nvSpPr>
          <p:spPr>
            <a:xfrm>
              <a:off x="1637230" y="1181550"/>
              <a:ext cx="203319" cy="712082"/>
            </a:xfrm>
            <a:custGeom>
              <a:avLst/>
              <a:gdLst/>
              <a:ahLst/>
              <a:cxnLst/>
              <a:rect l="l" t="t" r="r" b="b"/>
              <a:pathLst>
                <a:path w="924" h="3236" fill="none" extrusionOk="0">
                  <a:moveTo>
                    <a:pt x="923" y="3236"/>
                  </a:moveTo>
                  <a:cubicBezTo>
                    <a:pt x="923" y="3236"/>
                    <a:pt x="0" y="1724"/>
                    <a:pt x="33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74"/>
            <p:cNvSpPr/>
            <p:nvPr/>
          </p:nvSpPr>
          <p:spPr>
            <a:xfrm>
              <a:off x="1948141" y="762805"/>
              <a:ext cx="389695" cy="369904"/>
            </a:xfrm>
            <a:custGeom>
              <a:avLst/>
              <a:gdLst/>
              <a:ahLst/>
              <a:cxnLst/>
              <a:rect l="l" t="t" r="r" b="b"/>
              <a:pathLst>
                <a:path w="1771" h="1681" extrusionOk="0">
                  <a:moveTo>
                    <a:pt x="1000" y="1"/>
                  </a:moveTo>
                  <a:cubicBezTo>
                    <a:pt x="723" y="1"/>
                    <a:pt x="432" y="164"/>
                    <a:pt x="255" y="449"/>
                  </a:cubicBezTo>
                  <a:cubicBezTo>
                    <a:pt x="0" y="859"/>
                    <a:pt x="75" y="1367"/>
                    <a:pt x="424" y="1583"/>
                  </a:cubicBezTo>
                  <a:cubicBezTo>
                    <a:pt x="530" y="1649"/>
                    <a:pt x="649" y="1680"/>
                    <a:pt x="771" y="1680"/>
                  </a:cubicBezTo>
                  <a:cubicBezTo>
                    <a:pt x="1048" y="1680"/>
                    <a:pt x="1338" y="1517"/>
                    <a:pt x="1516" y="1232"/>
                  </a:cubicBezTo>
                  <a:cubicBezTo>
                    <a:pt x="1770" y="822"/>
                    <a:pt x="1695" y="315"/>
                    <a:pt x="1347" y="98"/>
                  </a:cubicBezTo>
                  <a:cubicBezTo>
                    <a:pt x="1241" y="32"/>
                    <a:pt x="1122" y="1"/>
                    <a:pt x="10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74"/>
            <p:cNvSpPr/>
            <p:nvPr/>
          </p:nvSpPr>
          <p:spPr>
            <a:xfrm>
              <a:off x="2109648" y="757744"/>
              <a:ext cx="228184" cy="377826"/>
            </a:xfrm>
            <a:custGeom>
              <a:avLst/>
              <a:gdLst/>
              <a:ahLst/>
              <a:cxnLst/>
              <a:rect l="l" t="t" r="r" b="b"/>
              <a:pathLst>
                <a:path w="1037" h="1717" extrusionOk="0">
                  <a:moveTo>
                    <a:pt x="613" y="121"/>
                  </a:moveTo>
                  <a:cubicBezTo>
                    <a:pt x="446" y="17"/>
                    <a:pt x="246" y="0"/>
                    <a:pt x="55" y="55"/>
                  </a:cubicBezTo>
                  <a:cubicBezTo>
                    <a:pt x="165" y="61"/>
                    <a:pt x="271" y="91"/>
                    <a:pt x="366" y="150"/>
                  </a:cubicBezTo>
                  <a:cubicBezTo>
                    <a:pt x="715" y="367"/>
                    <a:pt x="790" y="874"/>
                    <a:pt x="535" y="1285"/>
                  </a:cubicBezTo>
                  <a:cubicBezTo>
                    <a:pt x="402" y="1498"/>
                    <a:pt x="207" y="1642"/>
                    <a:pt x="1" y="1702"/>
                  </a:cubicBezTo>
                  <a:cubicBezTo>
                    <a:pt x="289" y="1717"/>
                    <a:pt x="597" y="1553"/>
                    <a:pt x="782" y="1255"/>
                  </a:cubicBezTo>
                  <a:cubicBezTo>
                    <a:pt x="1036" y="845"/>
                    <a:pt x="961" y="338"/>
                    <a:pt x="613" y="12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74"/>
            <p:cNvSpPr/>
            <p:nvPr/>
          </p:nvSpPr>
          <p:spPr>
            <a:xfrm>
              <a:off x="1948141" y="736400"/>
              <a:ext cx="389695" cy="422716"/>
            </a:xfrm>
            <a:custGeom>
              <a:avLst/>
              <a:gdLst/>
              <a:ahLst/>
              <a:cxnLst/>
              <a:rect l="l" t="t" r="r" b="b"/>
              <a:pathLst>
                <a:path w="1771" h="1921" fill="none" extrusionOk="0">
                  <a:moveTo>
                    <a:pt x="1516" y="1352"/>
                  </a:moveTo>
                  <a:cubicBezTo>
                    <a:pt x="1260" y="1762"/>
                    <a:pt x="772" y="1920"/>
                    <a:pt x="424" y="1703"/>
                  </a:cubicBezTo>
                  <a:cubicBezTo>
                    <a:pt x="75" y="1487"/>
                    <a:pt x="0" y="979"/>
                    <a:pt x="255" y="569"/>
                  </a:cubicBezTo>
                  <a:cubicBezTo>
                    <a:pt x="510" y="159"/>
                    <a:pt x="999" y="1"/>
                    <a:pt x="1347" y="218"/>
                  </a:cubicBezTo>
                  <a:cubicBezTo>
                    <a:pt x="1695" y="435"/>
                    <a:pt x="1770" y="942"/>
                    <a:pt x="1516" y="13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74"/>
            <p:cNvSpPr/>
            <p:nvPr/>
          </p:nvSpPr>
          <p:spPr>
            <a:xfrm>
              <a:off x="2001390" y="778208"/>
              <a:ext cx="235886" cy="647827"/>
            </a:xfrm>
            <a:custGeom>
              <a:avLst/>
              <a:gdLst/>
              <a:ahLst/>
              <a:cxnLst/>
              <a:rect l="l" t="t" r="r" b="b"/>
              <a:pathLst>
                <a:path w="1072" h="2944" fill="none" extrusionOk="0">
                  <a:moveTo>
                    <a:pt x="56" y="2943"/>
                  </a:moveTo>
                  <a:cubicBezTo>
                    <a:pt x="56" y="2943"/>
                    <a:pt x="0" y="1393"/>
                    <a:pt x="107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74"/>
            <p:cNvSpPr/>
            <p:nvPr/>
          </p:nvSpPr>
          <p:spPr>
            <a:xfrm>
              <a:off x="1855946" y="1052384"/>
              <a:ext cx="443166" cy="386628"/>
            </a:xfrm>
            <a:custGeom>
              <a:avLst/>
              <a:gdLst/>
              <a:ahLst/>
              <a:cxnLst/>
              <a:rect l="l" t="t" r="r" b="b"/>
              <a:pathLst>
                <a:path w="2014" h="1757" extrusionOk="0">
                  <a:moveTo>
                    <a:pt x="1230" y="1045"/>
                  </a:moveTo>
                  <a:cubicBezTo>
                    <a:pt x="1325" y="1045"/>
                    <a:pt x="1407" y="1115"/>
                    <a:pt x="1420" y="1212"/>
                  </a:cubicBezTo>
                  <a:cubicBezTo>
                    <a:pt x="1433" y="1318"/>
                    <a:pt x="1358" y="1414"/>
                    <a:pt x="1254" y="1426"/>
                  </a:cubicBezTo>
                  <a:cubicBezTo>
                    <a:pt x="1245" y="1427"/>
                    <a:pt x="1237" y="1428"/>
                    <a:pt x="1229" y="1428"/>
                  </a:cubicBezTo>
                  <a:cubicBezTo>
                    <a:pt x="1134" y="1428"/>
                    <a:pt x="1051" y="1358"/>
                    <a:pt x="1040" y="1261"/>
                  </a:cubicBezTo>
                  <a:cubicBezTo>
                    <a:pt x="1026" y="1155"/>
                    <a:pt x="1100" y="1060"/>
                    <a:pt x="1206" y="1047"/>
                  </a:cubicBezTo>
                  <a:cubicBezTo>
                    <a:pt x="1214" y="1045"/>
                    <a:pt x="1222" y="1045"/>
                    <a:pt x="1230" y="1045"/>
                  </a:cubicBezTo>
                  <a:close/>
                  <a:moveTo>
                    <a:pt x="1117" y="0"/>
                  </a:moveTo>
                  <a:cubicBezTo>
                    <a:pt x="891" y="0"/>
                    <a:pt x="653" y="86"/>
                    <a:pt x="458" y="258"/>
                  </a:cubicBezTo>
                  <a:cubicBezTo>
                    <a:pt x="69" y="601"/>
                    <a:pt x="0" y="1157"/>
                    <a:pt x="304" y="1500"/>
                  </a:cubicBezTo>
                  <a:cubicBezTo>
                    <a:pt x="455" y="1671"/>
                    <a:pt x="670" y="1757"/>
                    <a:pt x="896" y="1757"/>
                  </a:cubicBezTo>
                  <a:cubicBezTo>
                    <a:pt x="1123" y="1757"/>
                    <a:pt x="1360" y="1671"/>
                    <a:pt x="1555" y="1499"/>
                  </a:cubicBezTo>
                  <a:cubicBezTo>
                    <a:pt x="1944" y="1156"/>
                    <a:pt x="2013" y="600"/>
                    <a:pt x="1711" y="257"/>
                  </a:cubicBezTo>
                  <a:lnTo>
                    <a:pt x="1710" y="257"/>
                  </a:lnTo>
                  <a:cubicBezTo>
                    <a:pt x="1559" y="86"/>
                    <a:pt x="1343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74"/>
            <p:cNvSpPr/>
            <p:nvPr/>
          </p:nvSpPr>
          <p:spPr>
            <a:xfrm>
              <a:off x="1668695" y="1120818"/>
              <a:ext cx="568810" cy="633524"/>
            </a:xfrm>
            <a:custGeom>
              <a:avLst/>
              <a:gdLst/>
              <a:ahLst/>
              <a:cxnLst/>
              <a:rect l="l" t="t" r="r" b="b"/>
              <a:pathLst>
                <a:path w="2585" h="2879" fill="none" extrusionOk="0">
                  <a:moveTo>
                    <a:pt x="535" y="2879"/>
                  </a:moveTo>
                  <a:cubicBezTo>
                    <a:pt x="535" y="2879"/>
                    <a:pt x="1" y="1244"/>
                    <a:pt x="258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74"/>
            <p:cNvSpPr/>
            <p:nvPr/>
          </p:nvSpPr>
          <p:spPr>
            <a:xfrm>
              <a:off x="1313776" y="1131600"/>
              <a:ext cx="375172" cy="413254"/>
            </a:xfrm>
            <a:custGeom>
              <a:avLst/>
              <a:gdLst/>
              <a:ahLst/>
              <a:cxnLst/>
              <a:rect l="l" t="t" r="r" b="b"/>
              <a:pathLst>
                <a:path w="1705" h="1878" extrusionOk="0">
                  <a:moveTo>
                    <a:pt x="1265" y="836"/>
                  </a:moveTo>
                  <a:cubicBezTo>
                    <a:pt x="1305" y="836"/>
                    <a:pt x="1346" y="849"/>
                    <a:pt x="1381" y="875"/>
                  </a:cubicBezTo>
                  <a:cubicBezTo>
                    <a:pt x="1465" y="939"/>
                    <a:pt x="1481" y="1059"/>
                    <a:pt x="1418" y="1144"/>
                  </a:cubicBezTo>
                  <a:cubicBezTo>
                    <a:pt x="1380" y="1193"/>
                    <a:pt x="1323" y="1219"/>
                    <a:pt x="1265" y="1219"/>
                  </a:cubicBezTo>
                  <a:cubicBezTo>
                    <a:pt x="1225" y="1219"/>
                    <a:pt x="1184" y="1207"/>
                    <a:pt x="1150" y="1181"/>
                  </a:cubicBezTo>
                  <a:cubicBezTo>
                    <a:pt x="1065" y="1117"/>
                    <a:pt x="1048" y="997"/>
                    <a:pt x="1112" y="913"/>
                  </a:cubicBezTo>
                  <a:cubicBezTo>
                    <a:pt x="1150" y="862"/>
                    <a:pt x="1207" y="836"/>
                    <a:pt x="1265" y="836"/>
                  </a:cubicBezTo>
                  <a:close/>
                  <a:moveTo>
                    <a:pt x="863" y="0"/>
                  </a:moveTo>
                  <a:cubicBezTo>
                    <a:pt x="421" y="0"/>
                    <a:pt x="49" y="395"/>
                    <a:pt x="25" y="899"/>
                  </a:cubicBezTo>
                  <a:cubicBezTo>
                    <a:pt x="0" y="1417"/>
                    <a:pt x="351" y="1854"/>
                    <a:pt x="808" y="1876"/>
                  </a:cubicBezTo>
                  <a:cubicBezTo>
                    <a:pt x="820" y="1877"/>
                    <a:pt x="831" y="1877"/>
                    <a:pt x="843" y="1877"/>
                  </a:cubicBezTo>
                  <a:cubicBezTo>
                    <a:pt x="1285" y="1877"/>
                    <a:pt x="1656" y="1482"/>
                    <a:pt x="1680" y="978"/>
                  </a:cubicBezTo>
                  <a:cubicBezTo>
                    <a:pt x="1704" y="460"/>
                    <a:pt x="1354" y="22"/>
                    <a:pt x="898" y="1"/>
                  </a:cubicBezTo>
                  <a:cubicBezTo>
                    <a:pt x="886" y="0"/>
                    <a:pt x="87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74"/>
            <p:cNvSpPr/>
            <p:nvPr/>
          </p:nvSpPr>
          <p:spPr>
            <a:xfrm>
              <a:off x="1323458" y="1136441"/>
              <a:ext cx="339966" cy="764674"/>
            </a:xfrm>
            <a:custGeom>
              <a:avLst/>
              <a:gdLst/>
              <a:ahLst/>
              <a:cxnLst/>
              <a:rect l="l" t="t" r="r" b="b"/>
              <a:pathLst>
                <a:path w="1545" h="3475" fill="none" extrusionOk="0">
                  <a:moveTo>
                    <a:pt x="1545" y="3474"/>
                  </a:moveTo>
                  <a:cubicBezTo>
                    <a:pt x="1545" y="3474"/>
                    <a:pt x="0" y="2719"/>
                    <a:pt x="90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74"/>
            <p:cNvSpPr/>
            <p:nvPr/>
          </p:nvSpPr>
          <p:spPr>
            <a:xfrm>
              <a:off x="1584861" y="799333"/>
              <a:ext cx="374512" cy="380687"/>
            </a:xfrm>
            <a:custGeom>
              <a:avLst/>
              <a:gdLst/>
              <a:ahLst/>
              <a:cxnLst/>
              <a:rect l="l" t="t" r="r" b="b"/>
              <a:pathLst>
                <a:path w="1702" h="1730" extrusionOk="0">
                  <a:moveTo>
                    <a:pt x="919" y="0"/>
                  </a:moveTo>
                  <a:cubicBezTo>
                    <a:pt x="585" y="0"/>
                    <a:pt x="259" y="260"/>
                    <a:pt x="141" y="650"/>
                  </a:cubicBezTo>
                  <a:cubicBezTo>
                    <a:pt x="1" y="1112"/>
                    <a:pt x="206" y="1584"/>
                    <a:pt x="598" y="1702"/>
                  </a:cubicBezTo>
                  <a:cubicBezTo>
                    <a:pt x="659" y="1721"/>
                    <a:pt x="721" y="1730"/>
                    <a:pt x="783" y="1730"/>
                  </a:cubicBezTo>
                  <a:cubicBezTo>
                    <a:pt x="1117" y="1730"/>
                    <a:pt x="1443" y="1470"/>
                    <a:pt x="1561" y="1081"/>
                  </a:cubicBezTo>
                  <a:cubicBezTo>
                    <a:pt x="1701" y="618"/>
                    <a:pt x="1498" y="146"/>
                    <a:pt x="1104" y="28"/>
                  </a:cubicBezTo>
                  <a:cubicBezTo>
                    <a:pt x="1043" y="9"/>
                    <a:pt x="981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74"/>
            <p:cNvSpPr/>
            <p:nvPr/>
          </p:nvSpPr>
          <p:spPr>
            <a:xfrm>
              <a:off x="1670895" y="801533"/>
              <a:ext cx="148529" cy="723744"/>
            </a:xfrm>
            <a:custGeom>
              <a:avLst/>
              <a:gdLst/>
              <a:ahLst/>
              <a:cxnLst/>
              <a:rect l="l" t="t" r="r" b="b"/>
              <a:pathLst>
                <a:path w="675" h="3289" fill="none" extrusionOk="0">
                  <a:moveTo>
                    <a:pt x="605" y="3289"/>
                  </a:moveTo>
                  <a:cubicBezTo>
                    <a:pt x="605" y="3289"/>
                    <a:pt x="1" y="1623"/>
                    <a:pt x="67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extrusionOk="0">
                  <a:moveTo>
                    <a:pt x="1090" y="1"/>
                  </a:move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74"/>
            <p:cNvSpPr/>
            <p:nvPr/>
          </p:nvSpPr>
          <p:spPr>
            <a:xfrm>
              <a:off x="1659673" y="1725500"/>
              <a:ext cx="435024" cy="923990"/>
            </a:xfrm>
            <a:custGeom>
              <a:avLst/>
              <a:gdLst/>
              <a:ahLst/>
              <a:cxnLst/>
              <a:rect l="l" t="t" r="r" b="b"/>
              <a:pathLst>
                <a:path w="1977" h="4199" extrusionOk="0">
                  <a:moveTo>
                    <a:pt x="899" y="806"/>
                  </a:moveTo>
                  <a:lnTo>
                    <a:pt x="1109" y="1"/>
                  </a:lnTo>
                  <a:lnTo>
                    <a:pt x="0" y="1"/>
                  </a:lnTo>
                  <a:lnTo>
                    <a:pt x="365" y="806"/>
                  </a:lnTo>
                  <a:cubicBezTo>
                    <a:pt x="365" y="806"/>
                    <a:pt x="430" y="3261"/>
                    <a:pt x="498" y="4199"/>
                  </a:cubicBezTo>
                  <a:lnTo>
                    <a:pt x="1977" y="4199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fill="none" extrusionOk="0">
                  <a:moveTo>
                    <a:pt x="301" y="4199"/>
                  </a:move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lnTo>
                    <a:pt x="1090" y="1"/>
                  </a:ln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fill="none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23" name="Google Shape;5223;p74"/>
          <p:cNvGrpSpPr/>
          <p:nvPr/>
        </p:nvGrpSpPr>
        <p:grpSpPr>
          <a:xfrm>
            <a:off x="287900" y="3490331"/>
            <a:ext cx="1655548" cy="1337197"/>
            <a:chOff x="4107250" y="1993256"/>
            <a:chExt cx="1655548" cy="1337197"/>
          </a:xfrm>
        </p:grpSpPr>
        <p:sp>
          <p:nvSpPr>
            <p:cNvPr id="5224" name="Google Shape;5224;p74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74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74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74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74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74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74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74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74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74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74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74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74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74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74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74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74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74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5" name="Google Shape;5265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6" name="Google Shape;5266;p74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74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8" name="Google Shape;5268;p74"/>
          <p:cNvGrpSpPr/>
          <p:nvPr/>
        </p:nvGrpSpPr>
        <p:grpSpPr>
          <a:xfrm>
            <a:off x="7521800" y="3135033"/>
            <a:ext cx="509899" cy="986196"/>
            <a:chOff x="3098350" y="1329946"/>
            <a:chExt cx="509899" cy="986196"/>
          </a:xfrm>
        </p:grpSpPr>
        <p:sp>
          <p:nvSpPr>
            <p:cNvPr id="5269" name="Google Shape;5269;p74"/>
            <p:cNvSpPr/>
            <p:nvPr/>
          </p:nvSpPr>
          <p:spPr>
            <a:xfrm>
              <a:off x="3098350" y="2198547"/>
              <a:ext cx="373760" cy="117594"/>
            </a:xfrm>
            <a:custGeom>
              <a:avLst/>
              <a:gdLst/>
              <a:ahLst/>
              <a:cxnLst/>
              <a:rect l="l" t="t" r="r" b="b"/>
              <a:pathLst>
                <a:path w="8766" h="2758" extrusionOk="0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74"/>
            <p:cNvSpPr/>
            <p:nvPr/>
          </p:nvSpPr>
          <p:spPr>
            <a:xfrm>
              <a:off x="3115959" y="1817713"/>
              <a:ext cx="413967" cy="76705"/>
            </a:xfrm>
            <a:custGeom>
              <a:avLst/>
              <a:gdLst/>
              <a:ahLst/>
              <a:cxnLst/>
              <a:rect l="l" t="t" r="r" b="b"/>
              <a:pathLst>
                <a:path w="9709" h="1799" extrusionOk="0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74"/>
            <p:cNvSpPr/>
            <p:nvPr/>
          </p:nvSpPr>
          <p:spPr>
            <a:xfrm>
              <a:off x="3147937" y="1344655"/>
              <a:ext cx="294327" cy="337177"/>
            </a:xfrm>
            <a:custGeom>
              <a:avLst/>
              <a:gdLst/>
              <a:ahLst/>
              <a:cxnLst/>
              <a:rect l="l" t="t" r="r" b="b"/>
              <a:pathLst>
                <a:path w="6903" h="7908" extrusionOk="0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74"/>
            <p:cNvSpPr/>
            <p:nvPr/>
          </p:nvSpPr>
          <p:spPr>
            <a:xfrm>
              <a:off x="3205284" y="1329946"/>
              <a:ext cx="236979" cy="300168"/>
            </a:xfrm>
            <a:custGeom>
              <a:avLst/>
              <a:gdLst/>
              <a:ahLst/>
              <a:cxnLst/>
              <a:rect l="l" t="t" r="r" b="b"/>
              <a:pathLst>
                <a:path w="5558" h="7040" extrusionOk="0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74"/>
            <p:cNvSpPr/>
            <p:nvPr/>
          </p:nvSpPr>
          <p:spPr>
            <a:xfrm>
              <a:off x="3147937" y="1329946"/>
              <a:ext cx="294327" cy="352527"/>
            </a:xfrm>
            <a:custGeom>
              <a:avLst/>
              <a:gdLst/>
              <a:ahLst/>
              <a:cxnLst/>
              <a:rect l="l" t="t" r="r" b="b"/>
              <a:pathLst>
                <a:path w="6903" h="8268" fill="none" extrusionOk="0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74"/>
            <p:cNvSpPr/>
            <p:nvPr/>
          </p:nvSpPr>
          <p:spPr>
            <a:xfrm>
              <a:off x="3238498" y="1565600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74"/>
            <p:cNvSpPr/>
            <p:nvPr/>
          </p:nvSpPr>
          <p:spPr>
            <a:xfrm>
              <a:off x="3260030" y="1542065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74"/>
            <p:cNvSpPr/>
            <p:nvPr/>
          </p:nvSpPr>
          <p:spPr>
            <a:xfrm>
              <a:off x="3310128" y="1603846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74"/>
            <p:cNvSpPr/>
            <p:nvPr/>
          </p:nvSpPr>
          <p:spPr>
            <a:xfrm>
              <a:off x="3315287" y="1546584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74"/>
            <p:cNvSpPr/>
            <p:nvPr/>
          </p:nvSpPr>
          <p:spPr>
            <a:xfrm>
              <a:off x="3336606" y="1480071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74"/>
            <p:cNvSpPr/>
            <p:nvPr/>
          </p:nvSpPr>
          <p:spPr>
            <a:xfrm>
              <a:off x="3354769" y="1532898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74"/>
            <p:cNvSpPr/>
            <p:nvPr/>
          </p:nvSpPr>
          <p:spPr>
            <a:xfrm>
              <a:off x="3348715" y="1423832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74"/>
            <p:cNvSpPr/>
            <p:nvPr/>
          </p:nvSpPr>
          <p:spPr>
            <a:xfrm>
              <a:off x="3284717" y="1512730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74"/>
            <p:cNvSpPr/>
            <p:nvPr/>
          </p:nvSpPr>
          <p:spPr>
            <a:xfrm>
              <a:off x="3376599" y="1474016"/>
              <a:ext cx="12066" cy="10062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74"/>
            <p:cNvSpPr/>
            <p:nvPr/>
          </p:nvSpPr>
          <p:spPr>
            <a:xfrm>
              <a:off x="3249200" y="1406777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74"/>
            <p:cNvSpPr/>
            <p:nvPr/>
          </p:nvSpPr>
          <p:spPr>
            <a:xfrm>
              <a:off x="3229758" y="144758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74"/>
            <p:cNvSpPr/>
            <p:nvPr/>
          </p:nvSpPr>
          <p:spPr>
            <a:xfrm>
              <a:off x="3295205" y="146374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74"/>
            <p:cNvSpPr/>
            <p:nvPr/>
          </p:nvSpPr>
          <p:spPr>
            <a:xfrm>
              <a:off x="3357285" y="1568500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74"/>
            <p:cNvSpPr/>
            <p:nvPr/>
          </p:nvSpPr>
          <p:spPr>
            <a:xfrm>
              <a:off x="3249285" y="1460799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74"/>
            <p:cNvSpPr/>
            <p:nvPr/>
          </p:nvSpPr>
          <p:spPr>
            <a:xfrm>
              <a:off x="3271585" y="1372071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74"/>
            <p:cNvSpPr/>
            <p:nvPr/>
          </p:nvSpPr>
          <p:spPr>
            <a:xfrm>
              <a:off x="3304500" y="1423022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74"/>
            <p:cNvSpPr/>
            <p:nvPr/>
          </p:nvSpPr>
          <p:spPr>
            <a:xfrm>
              <a:off x="3353874" y="1376292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74"/>
            <p:cNvSpPr/>
            <p:nvPr/>
          </p:nvSpPr>
          <p:spPr>
            <a:xfrm>
              <a:off x="3270732" y="1609303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74"/>
            <p:cNvSpPr/>
            <p:nvPr/>
          </p:nvSpPr>
          <p:spPr>
            <a:xfrm>
              <a:off x="3232486" y="1515587"/>
              <a:ext cx="12109" cy="10062"/>
            </a:xfrm>
            <a:custGeom>
              <a:avLst/>
              <a:gdLst/>
              <a:ahLst/>
              <a:cxnLst/>
              <a:rect l="l" t="t" r="r" b="b"/>
              <a:pathLst>
                <a:path w="284" h="236" extrusionOk="0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74"/>
            <p:cNvSpPr/>
            <p:nvPr/>
          </p:nvSpPr>
          <p:spPr>
            <a:xfrm>
              <a:off x="3335071" y="1542107"/>
              <a:ext cx="273178" cy="310060"/>
            </a:xfrm>
            <a:custGeom>
              <a:avLst/>
              <a:gdLst/>
              <a:ahLst/>
              <a:cxnLst/>
              <a:rect l="l" t="t" r="r" b="b"/>
              <a:pathLst>
                <a:path w="6407" h="7272" extrusionOk="0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74"/>
            <p:cNvSpPr/>
            <p:nvPr/>
          </p:nvSpPr>
          <p:spPr>
            <a:xfrm>
              <a:off x="3410240" y="1527184"/>
              <a:ext cx="198009" cy="293943"/>
            </a:xfrm>
            <a:custGeom>
              <a:avLst/>
              <a:gdLst/>
              <a:ahLst/>
              <a:cxnLst/>
              <a:rect l="l" t="t" r="r" b="b"/>
              <a:pathLst>
                <a:path w="4644" h="6894" extrusionOk="0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74"/>
            <p:cNvSpPr/>
            <p:nvPr/>
          </p:nvSpPr>
          <p:spPr>
            <a:xfrm>
              <a:off x="3335071" y="1527184"/>
              <a:ext cx="273178" cy="333724"/>
            </a:xfrm>
            <a:custGeom>
              <a:avLst/>
              <a:gdLst/>
              <a:ahLst/>
              <a:cxnLst/>
              <a:rect l="l" t="t" r="r" b="b"/>
              <a:pathLst>
                <a:path w="6407" h="7827" fill="none" extrusionOk="0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74"/>
            <p:cNvSpPr/>
            <p:nvPr/>
          </p:nvSpPr>
          <p:spPr>
            <a:xfrm>
              <a:off x="3368328" y="17104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74"/>
            <p:cNvSpPr/>
            <p:nvPr/>
          </p:nvSpPr>
          <p:spPr>
            <a:xfrm>
              <a:off x="3398899" y="170127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74"/>
            <p:cNvSpPr/>
            <p:nvPr/>
          </p:nvSpPr>
          <p:spPr>
            <a:xfrm>
              <a:off x="3410283" y="1780022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74"/>
            <p:cNvSpPr/>
            <p:nvPr/>
          </p:nvSpPr>
          <p:spPr>
            <a:xfrm>
              <a:off x="3444051" y="173354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74"/>
            <p:cNvSpPr/>
            <p:nvPr/>
          </p:nvSpPr>
          <p:spPr>
            <a:xfrm>
              <a:off x="3496410" y="1687329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74"/>
            <p:cNvSpPr/>
            <p:nvPr/>
          </p:nvSpPr>
          <p:spPr>
            <a:xfrm>
              <a:off x="3484940" y="1741990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74"/>
            <p:cNvSpPr/>
            <p:nvPr/>
          </p:nvSpPr>
          <p:spPr>
            <a:xfrm>
              <a:off x="3535593" y="1645204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74"/>
            <p:cNvSpPr/>
            <p:nvPr/>
          </p:nvSpPr>
          <p:spPr>
            <a:xfrm>
              <a:off x="3435140" y="1688736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74"/>
            <p:cNvSpPr/>
            <p:nvPr/>
          </p:nvSpPr>
          <p:spPr>
            <a:xfrm>
              <a:off x="3533845" y="1702593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74"/>
            <p:cNvSpPr/>
            <p:nvPr/>
          </p:nvSpPr>
          <p:spPr>
            <a:xfrm>
              <a:off x="3458932" y="1579585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74"/>
            <p:cNvSpPr/>
            <p:nvPr/>
          </p:nvSpPr>
          <p:spPr>
            <a:xfrm>
              <a:off x="3421368" y="1604656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74"/>
            <p:cNvSpPr/>
            <p:nvPr/>
          </p:nvSpPr>
          <p:spPr>
            <a:xfrm>
              <a:off x="3469250" y="165206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74"/>
            <p:cNvSpPr/>
            <p:nvPr/>
          </p:nvSpPr>
          <p:spPr>
            <a:xfrm>
              <a:off x="3468866" y="1773797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74"/>
            <p:cNvSpPr/>
            <p:nvPr/>
          </p:nvSpPr>
          <p:spPr>
            <a:xfrm>
              <a:off x="3431345" y="1626017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74"/>
            <p:cNvSpPr/>
            <p:nvPr/>
          </p:nvSpPr>
          <p:spPr>
            <a:xfrm>
              <a:off x="3496026" y="1561251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74"/>
            <p:cNvSpPr/>
            <p:nvPr/>
          </p:nvSpPr>
          <p:spPr>
            <a:xfrm>
              <a:off x="3498115" y="16218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74"/>
            <p:cNvSpPr/>
            <p:nvPr/>
          </p:nvSpPr>
          <p:spPr>
            <a:xfrm>
              <a:off x="3564458" y="1607044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74"/>
            <p:cNvSpPr/>
            <p:nvPr/>
          </p:nvSpPr>
          <p:spPr>
            <a:xfrm>
              <a:off x="3373615" y="1764502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74"/>
            <p:cNvSpPr/>
            <p:nvPr/>
          </p:nvSpPr>
          <p:spPr>
            <a:xfrm>
              <a:off x="3388836" y="1664433"/>
              <a:ext cx="10958" cy="1100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74"/>
            <p:cNvSpPr/>
            <p:nvPr/>
          </p:nvSpPr>
          <p:spPr>
            <a:xfrm>
              <a:off x="3128793" y="1577283"/>
              <a:ext cx="326731" cy="377427"/>
            </a:xfrm>
            <a:custGeom>
              <a:avLst/>
              <a:gdLst/>
              <a:ahLst/>
              <a:cxnLst/>
              <a:rect l="l" t="t" r="r" b="b"/>
              <a:pathLst>
                <a:path w="7663" h="8852" extrusionOk="0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74"/>
            <p:cNvSpPr/>
            <p:nvPr/>
          </p:nvSpPr>
          <p:spPr>
            <a:xfrm>
              <a:off x="3128793" y="1580054"/>
              <a:ext cx="204703" cy="374656"/>
            </a:xfrm>
            <a:custGeom>
              <a:avLst/>
              <a:gdLst/>
              <a:ahLst/>
              <a:cxnLst/>
              <a:rect l="l" t="t" r="r" b="b"/>
              <a:pathLst>
                <a:path w="4801" h="8787" extrusionOk="0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74"/>
            <p:cNvSpPr/>
            <p:nvPr/>
          </p:nvSpPr>
          <p:spPr>
            <a:xfrm>
              <a:off x="3362444" y="1824706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74"/>
            <p:cNvSpPr/>
            <p:nvPr/>
          </p:nvSpPr>
          <p:spPr>
            <a:xfrm>
              <a:off x="3334218" y="179831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74"/>
            <p:cNvSpPr/>
            <p:nvPr/>
          </p:nvSpPr>
          <p:spPr>
            <a:xfrm>
              <a:off x="3292818" y="186742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74"/>
            <p:cNvSpPr/>
            <p:nvPr/>
          </p:nvSpPr>
          <p:spPr>
            <a:xfrm>
              <a:off x="3275379" y="1803344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74"/>
            <p:cNvSpPr/>
            <p:nvPr/>
          </p:nvSpPr>
          <p:spPr>
            <a:xfrm>
              <a:off x="3238583" y="1728900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74"/>
            <p:cNvSpPr/>
            <p:nvPr/>
          </p:nvSpPr>
          <p:spPr>
            <a:xfrm>
              <a:off x="3229843" y="1787995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74"/>
            <p:cNvSpPr/>
            <p:nvPr/>
          </p:nvSpPr>
          <p:spPr>
            <a:xfrm>
              <a:off x="3213897" y="1665925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74"/>
            <p:cNvSpPr/>
            <p:nvPr/>
          </p:nvSpPr>
          <p:spPr>
            <a:xfrm>
              <a:off x="3301430" y="1765440"/>
              <a:ext cx="12834" cy="11299"/>
            </a:xfrm>
            <a:custGeom>
              <a:avLst/>
              <a:gdLst/>
              <a:ahLst/>
              <a:cxnLst/>
              <a:rect l="l" t="t" r="r" b="b"/>
              <a:pathLst>
                <a:path w="301" h="265" extrusionOk="0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74"/>
            <p:cNvSpPr/>
            <p:nvPr/>
          </p:nvSpPr>
          <p:spPr>
            <a:xfrm>
              <a:off x="3194070" y="172207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74"/>
            <p:cNvSpPr/>
            <p:nvPr/>
          </p:nvSpPr>
          <p:spPr>
            <a:xfrm>
              <a:off x="3317974" y="1646909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74"/>
            <p:cNvSpPr/>
            <p:nvPr/>
          </p:nvSpPr>
          <p:spPr>
            <a:xfrm>
              <a:off x="3347393" y="169257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74"/>
            <p:cNvSpPr/>
            <p:nvPr/>
          </p:nvSpPr>
          <p:spPr>
            <a:xfrm>
              <a:off x="3279941" y="1710609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74"/>
            <p:cNvSpPr/>
            <p:nvPr/>
          </p:nvSpPr>
          <p:spPr>
            <a:xfrm>
              <a:off x="3234490" y="1827818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74"/>
            <p:cNvSpPr/>
            <p:nvPr/>
          </p:nvSpPr>
          <p:spPr>
            <a:xfrm>
              <a:off x="3329059" y="1707368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74"/>
            <p:cNvSpPr/>
            <p:nvPr/>
          </p:nvSpPr>
          <p:spPr>
            <a:xfrm>
              <a:off x="3286550" y="1608024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74"/>
            <p:cNvSpPr/>
            <p:nvPr/>
          </p:nvSpPr>
          <p:spPr>
            <a:xfrm>
              <a:off x="3261522" y="1665030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74"/>
            <p:cNvSpPr/>
            <p:nvPr/>
          </p:nvSpPr>
          <p:spPr>
            <a:xfrm>
              <a:off x="3198419" y="1612714"/>
              <a:ext cx="12791" cy="11256"/>
            </a:xfrm>
            <a:custGeom>
              <a:avLst/>
              <a:gdLst/>
              <a:ahLst/>
              <a:cxnLst/>
              <a:rect l="l" t="t" r="r" b="b"/>
              <a:pathLst>
                <a:path w="300" h="264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74"/>
            <p:cNvSpPr/>
            <p:nvPr/>
          </p:nvSpPr>
          <p:spPr>
            <a:xfrm>
              <a:off x="3336563" y="187356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74"/>
            <p:cNvSpPr/>
            <p:nvPr/>
          </p:nvSpPr>
          <p:spPr>
            <a:xfrm>
              <a:off x="3358564" y="1768681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36" name="Google Shape;5336;p74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5337" name="Google Shape;5337;p74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avLst/>
                <a:gdLst/>
                <a:ahLst/>
                <a:cxnLst/>
                <a:rect l="l" t="t" r="r" b="b"/>
                <a:pathLst>
                  <a:path w="9709" h="1799" extrusionOk="0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8" name="Google Shape;5338;p74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7953" extrusionOk="0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339" name="Google Shape;5339;p74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5264" extrusionOk="0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5340" name="Google Shape;5340;p74"/>
            <p:cNvSpPr/>
            <p:nvPr/>
          </p:nvSpPr>
          <p:spPr>
            <a:xfrm>
              <a:off x="3425931" y="1856811"/>
              <a:ext cx="104249" cy="404161"/>
            </a:xfrm>
            <a:custGeom>
              <a:avLst/>
              <a:gdLst/>
              <a:ahLst/>
              <a:cxnLst/>
              <a:rect l="l" t="t" r="r" b="b"/>
              <a:pathLst>
                <a:path w="2445" h="9479" extrusionOk="0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74"/>
            <p:cNvSpPr/>
            <p:nvPr/>
          </p:nvSpPr>
          <p:spPr>
            <a:xfrm>
              <a:off x="3118646" y="1856811"/>
              <a:ext cx="411537" cy="413882"/>
            </a:xfrm>
            <a:custGeom>
              <a:avLst/>
              <a:gdLst/>
              <a:ahLst/>
              <a:cxnLst/>
              <a:rect l="l" t="t" r="r" b="b"/>
              <a:pathLst>
                <a:path w="9652" h="9707" fill="none" extrusionOk="0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42" name="Google Shape;5342;p74"/>
          <p:cNvGrpSpPr/>
          <p:nvPr/>
        </p:nvGrpSpPr>
        <p:grpSpPr>
          <a:xfrm>
            <a:off x="1962634" y="6242"/>
            <a:ext cx="929451" cy="1827513"/>
            <a:chOff x="2880023" y="324448"/>
            <a:chExt cx="763284" cy="1500790"/>
          </a:xfrm>
        </p:grpSpPr>
        <p:sp>
          <p:nvSpPr>
            <p:cNvPr id="5343" name="Google Shape;5343;p74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44" name="Google Shape;5344;p74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5345" name="Google Shape;5345;p74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6" name="Google Shape;5346;p74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7" name="Google Shape;5347;p74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8" name="Google Shape;5348;p74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9" name="Google Shape;5349;p74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0" name="Google Shape;5350;p74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1" name="Google Shape;5351;p74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2" name="Google Shape;5352;p74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3" name="Google Shape;5353;p74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4" name="Google Shape;5354;p74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5" name="Google Shape;5355;p74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6" name="Google Shape;5356;p74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7" name="Google Shape;5357;p74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8" name="Google Shape;5358;p74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9" name="Google Shape;5359;p74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0" name="Google Shape;5360;p74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1" name="Google Shape;5361;p74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2" name="Google Shape;5362;p74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3" name="Google Shape;5363;p74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4" name="Google Shape;5364;p74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5" name="Google Shape;5365;p74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6" name="Google Shape;5366;p74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7" name="Google Shape;5367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8" name="Google Shape;5368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9" name="Google Shape;5369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0" name="Google Shape;5370;p74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1" name="Google Shape;5371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2" name="Google Shape;5372;p74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3" name="Google Shape;5373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4" name="Google Shape;5374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5" name="Google Shape;5375;p74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76" name="Google Shape;5376;p74"/>
          <p:cNvGrpSpPr/>
          <p:nvPr/>
        </p:nvGrpSpPr>
        <p:grpSpPr>
          <a:xfrm>
            <a:off x="3454311" y="4321974"/>
            <a:ext cx="1325736" cy="719826"/>
            <a:chOff x="1483319" y="1218788"/>
            <a:chExt cx="1766234" cy="959001"/>
          </a:xfrm>
        </p:grpSpPr>
        <p:sp>
          <p:nvSpPr>
            <p:cNvPr id="5377" name="Google Shape;5377;p74"/>
            <p:cNvSpPr/>
            <p:nvPr/>
          </p:nvSpPr>
          <p:spPr>
            <a:xfrm>
              <a:off x="1483319" y="1253483"/>
              <a:ext cx="1766234" cy="717178"/>
            </a:xfrm>
            <a:custGeom>
              <a:avLst/>
              <a:gdLst/>
              <a:ahLst/>
              <a:cxnLst/>
              <a:rect l="l" t="t" r="r" b="b"/>
              <a:pathLst>
                <a:path w="36833" h="14956" extrusionOk="0">
                  <a:moveTo>
                    <a:pt x="22927" y="12000"/>
                  </a:moveTo>
                  <a:cubicBezTo>
                    <a:pt x="23465" y="12754"/>
                    <a:pt x="24163" y="13373"/>
                    <a:pt x="24975" y="13790"/>
                  </a:cubicBezTo>
                  <a:cubicBezTo>
                    <a:pt x="25456" y="14037"/>
                    <a:pt x="25957" y="14205"/>
                    <a:pt x="26469" y="14296"/>
                  </a:cubicBezTo>
                  <a:cubicBezTo>
                    <a:pt x="26014" y="14611"/>
                    <a:pt x="25545" y="14815"/>
                    <a:pt x="25095" y="14815"/>
                  </a:cubicBezTo>
                  <a:cubicBezTo>
                    <a:pt x="25023" y="14815"/>
                    <a:pt x="24951" y="14810"/>
                    <a:pt x="24880" y="14799"/>
                  </a:cubicBezTo>
                  <a:cubicBezTo>
                    <a:pt x="24020" y="14668"/>
                    <a:pt x="23351" y="13731"/>
                    <a:pt x="22887" y="12017"/>
                  </a:cubicBezTo>
                  <a:lnTo>
                    <a:pt x="22927" y="12000"/>
                  </a:lnTo>
                  <a:close/>
                  <a:moveTo>
                    <a:pt x="19105" y="0"/>
                  </a:moveTo>
                  <a:cubicBezTo>
                    <a:pt x="17010" y="0"/>
                    <a:pt x="14992" y="944"/>
                    <a:pt x="13838" y="1603"/>
                  </a:cubicBezTo>
                  <a:cubicBezTo>
                    <a:pt x="13808" y="1595"/>
                    <a:pt x="13777" y="1592"/>
                    <a:pt x="13747" y="1592"/>
                  </a:cubicBezTo>
                  <a:cubicBezTo>
                    <a:pt x="13666" y="1592"/>
                    <a:pt x="13590" y="1614"/>
                    <a:pt x="13564" y="1622"/>
                  </a:cubicBezTo>
                  <a:cubicBezTo>
                    <a:pt x="13348" y="1722"/>
                    <a:pt x="12940" y="1919"/>
                    <a:pt x="12933" y="1924"/>
                  </a:cubicBezTo>
                  <a:lnTo>
                    <a:pt x="10235" y="1261"/>
                  </a:lnTo>
                  <a:cubicBezTo>
                    <a:pt x="10164" y="1244"/>
                    <a:pt x="10093" y="1235"/>
                    <a:pt x="10021" y="1235"/>
                  </a:cubicBezTo>
                  <a:cubicBezTo>
                    <a:pt x="9845" y="1235"/>
                    <a:pt x="9671" y="1286"/>
                    <a:pt x="9523" y="1383"/>
                  </a:cubicBezTo>
                  <a:lnTo>
                    <a:pt x="2333" y="5527"/>
                  </a:lnTo>
                  <a:cubicBezTo>
                    <a:pt x="2271" y="5567"/>
                    <a:pt x="2226" y="5622"/>
                    <a:pt x="2193" y="5683"/>
                  </a:cubicBezTo>
                  <a:cubicBezTo>
                    <a:pt x="2049" y="5812"/>
                    <a:pt x="0" y="7056"/>
                    <a:pt x="22" y="7279"/>
                  </a:cubicBezTo>
                  <a:cubicBezTo>
                    <a:pt x="43" y="7512"/>
                    <a:pt x="176" y="7689"/>
                    <a:pt x="405" y="7782"/>
                  </a:cubicBezTo>
                  <a:lnTo>
                    <a:pt x="7252" y="9465"/>
                  </a:lnTo>
                  <a:cubicBezTo>
                    <a:pt x="7286" y="9473"/>
                    <a:pt x="7320" y="9476"/>
                    <a:pt x="7354" y="9476"/>
                  </a:cubicBezTo>
                  <a:cubicBezTo>
                    <a:pt x="7437" y="9476"/>
                    <a:pt x="9838" y="8759"/>
                    <a:pt x="9909" y="8712"/>
                  </a:cubicBezTo>
                  <a:lnTo>
                    <a:pt x="16863" y="4181"/>
                  </a:lnTo>
                  <a:cubicBezTo>
                    <a:pt x="17145" y="4019"/>
                    <a:pt x="17208" y="3688"/>
                    <a:pt x="17172" y="3432"/>
                  </a:cubicBezTo>
                  <a:cubicBezTo>
                    <a:pt x="17134" y="3162"/>
                    <a:pt x="16998" y="2953"/>
                    <a:pt x="16828" y="2902"/>
                  </a:cubicBezTo>
                  <a:cubicBezTo>
                    <a:pt x="16791" y="2880"/>
                    <a:pt x="16750" y="2860"/>
                    <a:pt x="16705" y="2850"/>
                  </a:cubicBezTo>
                  <a:lnTo>
                    <a:pt x="13659" y="2102"/>
                  </a:lnTo>
                  <a:lnTo>
                    <a:pt x="13941" y="1899"/>
                  </a:lnTo>
                  <a:cubicBezTo>
                    <a:pt x="13955" y="1889"/>
                    <a:pt x="13964" y="1875"/>
                    <a:pt x="13969" y="1858"/>
                  </a:cubicBezTo>
                  <a:cubicBezTo>
                    <a:pt x="13986" y="1785"/>
                    <a:pt x="13976" y="1733"/>
                    <a:pt x="13957" y="1696"/>
                  </a:cubicBezTo>
                  <a:cubicBezTo>
                    <a:pt x="15105" y="1047"/>
                    <a:pt x="17071" y="140"/>
                    <a:pt x="19105" y="140"/>
                  </a:cubicBezTo>
                  <a:cubicBezTo>
                    <a:pt x="19738" y="140"/>
                    <a:pt x="20378" y="228"/>
                    <a:pt x="21001" y="439"/>
                  </a:cubicBezTo>
                  <a:cubicBezTo>
                    <a:pt x="21872" y="734"/>
                    <a:pt x="22523" y="1396"/>
                    <a:pt x="22661" y="2127"/>
                  </a:cubicBezTo>
                  <a:cubicBezTo>
                    <a:pt x="22768" y="2699"/>
                    <a:pt x="22587" y="3286"/>
                    <a:pt x="22411" y="3854"/>
                  </a:cubicBezTo>
                  <a:lnTo>
                    <a:pt x="22377" y="3963"/>
                  </a:lnTo>
                  <a:cubicBezTo>
                    <a:pt x="21744" y="6014"/>
                    <a:pt x="21563" y="7762"/>
                    <a:pt x="21819" y="9306"/>
                  </a:cubicBezTo>
                  <a:cubicBezTo>
                    <a:pt x="21926" y="9943"/>
                    <a:pt x="22123" y="10551"/>
                    <a:pt x="22396" y="11110"/>
                  </a:cubicBezTo>
                  <a:cubicBezTo>
                    <a:pt x="22351" y="11136"/>
                    <a:pt x="22330" y="11190"/>
                    <a:pt x="22351" y="11240"/>
                  </a:cubicBezTo>
                  <a:lnTo>
                    <a:pt x="22666" y="11995"/>
                  </a:lnTo>
                  <a:cubicBezTo>
                    <a:pt x="22681" y="12032"/>
                    <a:pt x="22716" y="12054"/>
                    <a:pt x="22754" y="12058"/>
                  </a:cubicBezTo>
                  <a:cubicBezTo>
                    <a:pt x="23233" y="13828"/>
                    <a:pt x="23940" y="14798"/>
                    <a:pt x="24859" y="14938"/>
                  </a:cubicBezTo>
                  <a:cubicBezTo>
                    <a:pt x="24937" y="14950"/>
                    <a:pt x="25017" y="14956"/>
                    <a:pt x="25096" y="14956"/>
                  </a:cubicBezTo>
                  <a:cubicBezTo>
                    <a:pt x="25622" y="14956"/>
                    <a:pt x="26161" y="14705"/>
                    <a:pt x="26674" y="14327"/>
                  </a:cubicBezTo>
                  <a:cubicBezTo>
                    <a:pt x="26902" y="14358"/>
                    <a:pt x="27133" y="14376"/>
                    <a:pt x="27364" y="14376"/>
                  </a:cubicBezTo>
                  <a:cubicBezTo>
                    <a:pt x="28196" y="14376"/>
                    <a:pt x="29040" y="14175"/>
                    <a:pt x="29855" y="13774"/>
                  </a:cubicBezTo>
                  <a:cubicBezTo>
                    <a:pt x="32073" y="12684"/>
                    <a:pt x="34035" y="10544"/>
                    <a:pt x="35694" y="7409"/>
                  </a:cubicBezTo>
                  <a:cubicBezTo>
                    <a:pt x="35721" y="7415"/>
                    <a:pt x="35748" y="7419"/>
                    <a:pt x="35775" y="7419"/>
                  </a:cubicBezTo>
                  <a:cubicBezTo>
                    <a:pt x="35783" y="7419"/>
                    <a:pt x="35791" y="7419"/>
                    <a:pt x="35799" y="7418"/>
                  </a:cubicBezTo>
                  <a:cubicBezTo>
                    <a:pt x="35973" y="7405"/>
                    <a:pt x="36204" y="6841"/>
                    <a:pt x="36290" y="6697"/>
                  </a:cubicBezTo>
                  <a:cubicBezTo>
                    <a:pt x="36377" y="6552"/>
                    <a:pt x="36832" y="5794"/>
                    <a:pt x="36413" y="5265"/>
                  </a:cubicBezTo>
                  <a:lnTo>
                    <a:pt x="36414" y="5265"/>
                  </a:lnTo>
                  <a:cubicBezTo>
                    <a:pt x="36351" y="5171"/>
                    <a:pt x="36231" y="5125"/>
                    <a:pt x="36081" y="5125"/>
                  </a:cubicBezTo>
                  <a:cubicBezTo>
                    <a:pt x="35867" y="5125"/>
                    <a:pt x="35590" y="5218"/>
                    <a:pt x="35327" y="5394"/>
                  </a:cubicBezTo>
                  <a:cubicBezTo>
                    <a:pt x="34880" y="5694"/>
                    <a:pt x="34642" y="6123"/>
                    <a:pt x="34795" y="6350"/>
                  </a:cubicBezTo>
                  <a:cubicBezTo>
                    <a:pt x="34795" y="6350"/>
                    <a:pt x="35032" y="6696"/>
                    <a:pt x="35375" y="6696"/>
                  </a:cubicBezTo>
                  <a:cubicBezTo>
                    <a:pt x="35382" y="6696"/>
                    <a:pt x="35389" y="6696"/>
                    <a:pt x="35396" y="6695"/>
                  </a:cubicBezTo>
                  <a:cubicBezTo>
                    <a:pt x="35649" y="6685"/>
                    <a:pt x="35690" y="6653"/>
                    <a:pt x="35697" y="6642"/>
                  </a:cubicBezTo>
                  <a:lnTo>
                    <a:pt x="35697" y="6642"/>
                  </a:lnTo>
                  <a:cubicBezTo>
                    <a:pt x="35686" y="6665"/>
                    <a:pt x="35453" y="7181"/>
                    <a:pt x="35446" y="7238"/>
                  </a:cubicBezTo>
                  <a:cubicBezTo>
                    <a:pt x="35442" y="7267"/>
                    <a:pt x="35491" y="7318"/>
                    <a:pt x="35563" y="7359"/>
                  </a:cubicBezTo>
                  <a:cubicBezTo>
                    <a:pt x="33920" y="10458"/>
                    <a:pt x="31982" y="12573"/>
                    <a:pt x="29794" y="13648"/>
                  </a:cubicBezTo>
                  <a:cubicBezTo>
                    <a:pt x="28999" y="14039"/>
                    <a:pt x="28177" y="14233"/>
                    <a:pt x="27366" y="14233"/>
                  </a:cubicBezTo>
                  <a:cubicBezTo>
                    <a:pt x="27187" y="14233"/>
                    <a:pt x="27010" y="14224"/>
                    <a:pt x="26833" y="14205"/>
                  </a:cubicBezTo>
                  <a:cubicBezTo>
                    <a:pt x="27977" y="13300"/>
                    <a:pt x="28973" y="11820"/>
                    <a:pt x="29382" y="11169"/>
                  </a:cubicBezTo>
                  <a:cubicBezTo>
                    <a:pt x="29400" y="11174"/>
                    <a:pt x="29418" y="11178"/>
                    <a:pt x="29436" y="11180"/>
                  </a:cubicBezTo>
                  <a:cubicBezTo>
                    <a:pt x="29438" y="11181"/>
                    <a:pt x="29442" y="11181"/>
                    <a:pt x="29445" y="11181"/>
                  </a:cubicBezTo>
                  <a:cubicBezTo>
                    <a:pt x="29620" y="11181"/>
                    <a:pt x="29940" y="10684"/>
                    <a:pt x="30051" y="10560"/>
                  </a:cubicBezTo>
                  <a:cubicBezTo>
                    <a:pt x="30162" y="10434"/>
                    <a:pt x="30747" y="9772"/>
                    <a:pt x="30434" y="9175"/>
                  </a:cubicBezTo>
                  <a:cubicBezTo>
                    <a:pt x="30373" y="9035"/>
                    <a:pt x="30195" y="8963"/>
                    <a:pt x="29964" y="8963"/>
                  </a:cubicBezTo>
                  <a:cubicBezTo>
                    <a:pt x="29780" y="8963"/>
                    <a:pt x="29561" y="9009"/>
                    <a:pt x="29340" y="9104"/>
                  </a:cubicBezTo>
                  <a:cubicBezTo>
                    <a:pt x="28846" y="9317"/>
                    <a:pt x="28534" y="9696"/>
                    <a:pt x="28643" y="9948"/>
                  </a:cubicBezTo>
                  <a:cubicBezTo>
                    <a:pt x="28643" y="9948"/>
                    <a:pt x="28819" y="10347"/>
                    <a:pt x="29170" y="10397"/>
                  </a:cubicBezTo>
                  <a:cubicBezTo>
                    <a:pt x="29269" y="10411"/>
                    <a:pt x="29337" y="10416"/>
                    <a:pt x="29382" y="10416"/>
                  </a:cubicBezTo>
                  <a:cubicBezTo>
                    <a:pt x="29452" y="10416"/>
                    <a:pt x="29471" y="10405"/>
                    <a:pt x="29476" y="10399"/>
                  </a:cubicBezTo>
                  <a:lnTo>
                    <a:pt x="29476" y="10399"/>
                  </a:lnTo>
                  <a:cubicBezTo>
                    <a:pt x="29461" y="10420"/>
                    <a:pt x="29139" y="10885"/>
                    <a:pt x="29121" y="10938"/>
                  </a:cubicBezTo>
                  <a:cubicBezTo>
                    <a:pt x="29109" y="10973"/>
                    <a:pt x="29167" y="11050"/>
                    <a:pt x="29252" y="11109"/>
                  </a:cubicBezTo>
                  <a:cubicBezTo>
                    <a:pt x="28827" y="11776"/>
                    <a:pt x="27784" y="13307"/>
                    <a:pt x="26630" y="14178"/>
                  </a:cubicBezTo>
                  <a:cubicBezTo>
                    <a:pt x="26085" y="14098"/>
                    <a:pt x="25549" y="13929"/>
                    <a:pt x="25038" y="13665"/>
                  </a:cubicBezTo>
                  <a:cubicBezTo>
                    <a:pt x="24245" y="13259"/>
                    <a:pt x="23564" y="12654"/>
                    <a:pt x="23038" y="11915"/>
                  </a:cubicBezTo>
                  <a:cubicBezTo>
                    <a:pt x="23046" y="11892"/>
                    <a:pt x="23047" y="11865"/>
                    <a:pt x="23037" y="11840"/>
                  </a:cubicBezTo>
                  <a:lnTo>
                    <a:pt x="22722" y="11085"/>
                  </a:lnTo>
                  <a:cubicBezTo>
                    <a:pt x="22705" y="11044"/>
                    <a:pt x="22666" y="11020"/>
                    <a:pt x="22625" y="11020"/>
                  </a:cubicBezTo>
                  <a:cubicBezTo>
                    <a:pt x="22611" y="11020"/>
                    <a:pt x="22598" y="11022"/>
                    <a:pt x="22584" y="11028"/>
                  </a:cubicBezTo>
                  <a:lnTo>
                    <a:pt x="22525" y="11053"/>
                  </a:lnTo>
                  <a:cubicBezTo>
                    <a:pt x="22256" y="10505"/>
                    <a:pt x="22061" y="9909"/>
                    <a:pt x="21957" y="9282"/>
                  </a:cubicBezTo>
                  <a:cubicBezTo>
                    <a:pt x="21704" y="7761"/>
                    <a:pt x="21885" y="6034"/>
                    <a:pt x="22511" y="4003"/>
                  </a:cubicBezTo>
                  <a:lnTo>
                    <a:pt x="22544" y="3895"/>
                  </a:lnTo>
                  <a:cubicBezTo>
                    <a:pt x="22726" y="3311"/>
                    <a:pt x="22913" y="2707"/>
                    <a:pt x="22798" y="2101"/>
                  </a:cubicBezTo>
                  <a:cubicBezTo>
                    <a:pt x="22619" y="1155"/>
                    <a:pt x="21776" y="554"/>
                    <a:pt x="21046" y="307"/>
                  </a:cubicBezTo>
                  <a:cubicBezTo>
                    <a:pt x="20407" y="91"/>
                    <a:pt x="19753" y="0"/>
                    <a:pt x="19105" y="0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78" name="Google Shape;5378;p74"/>
            <p:cNvGrpSpPr/>
            <p:nvPr/>
          </p:nvGrpSpPr>
          <p:grpSpPr>
            <a:xfrm>
              <a:off x="1574627" y="1218788"/>
              <a:ext cx="1658330" cy="959001"/>
              <a:chOff x="1574627" y="1218788"/>
              <a:chExt cx="1658330" cy="959001"/>
            </a:xfrm>
          </p:grpSpPr>
          <p:sp>
            <p:nvSpPr>
              <p:cNvPr id="5379" name="Google Shape;5379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0" name="Google Shape;5380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1" name="Google Shape;5381;p74"/>
              <p:cNvSpPr/>
              <p:nvPr/>
            </p:nvSpPr>
            <p:spPr>
              <a:xfrm>
                <a:off x="1584937" y="1305629"/>
                <a:ext cx="700154" cy="329338"/>
              </a:xfrm>
              <a:custGeom>
                <a:avLst/>
                <a:gdLst/>
                <a:ahLst/>
                <a:cxnLst/>
                <a:rect l="l" t="t" r="r" b="b"/>
                <a:pathLst>
                  <a:path w="14601" h="6868" extrusionOk="0">
                    <a:moveTo>
                      <a:pt x="7554" y="0"/>
                    </a:moveTo>
                    <a:cubicBezTo>
                      <a:pt x="7393" y="0"/>
                      <a:pt x="7234" y="46"/>
                      <a:pt x="7097" y="136"/>
                    </a:cubicBezTo>
                    <a:lnTo>
                      <a:pt x="265" y="4603"/>
                    </a:lnTo>
                    <a:cubicBezTo>
                      <a:pt x="0" y="4777"/>
                      <a:pt x="70" y="5182"/>
                      <a:pt x="377" y="5258"/>
                    </a:cubicBezTo>
                    <a:lnTo>
                      <a:pt x="6828" y="6843"/>
                    </a:lnTo>
                    <a:cubicBezTo>
                      <a:pt x="6897" y="6860"/>
                      <a:pt x="6968" y="6868"/>
                      <a:pt x="7038" y="6868"/>
                    </a:cubicBezTo>
                    <a:cubicBezTo>
                      <a:pt x="7208" y="6868"/>
                      <a:pt x="7376" y="6819"/>
                      <a:pt x="7520" y="6724"/>
                    </a:cubicBezTo>
                    <a:lnTo>
                      <a:pt x="14335" y="2268"/>
                    </a:lnTo>
                    <a:cubicBezTo>
                      <a:pt x="14601" y="2094"/>
                      <a:pt x="14531" y="1689"/>
                      <a:pt x="14223" y="1613"/>
                    </a:cubicBezTo>
                    <a:lnTo>
                      <a:pt x="7753" y="24"/>
                    </a:lnTo>
                    <a:cubicBezTo>
                      <a:pt x="7687" y="8"/>
                      <a:pt x="762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2" name="Google Shape;5382;p74"/>
              <p:cNvSpPr/>
              <p:nvPr/>
            </p:nvSpPr>
            <p:spPr>
              <a:xfrm>
                <a:off x="1614715" y="1368639"/>
                <a:ext cx="554379" cy="247003"/>
              </a:xfrm>
              <a:custGeom>
                <a:avLst/>
                <a:gdLst/>
                <a:ahLst/>
                <a:cxnLst/>
                <a:rect l="l" t="t" r="r" b="b"/>
                <a:pathLst>
                  <a:path w="11561" h="5151" extrusionOk="0">
                    <a:moveTo>
                      <a:pt x="5071" y="1"/>
                    </a:moveTo>
                    <a:cubicBezTo>
                      <a:pt x="5019" y="1"/>
                      <a:pt x="4968" y="16"/>
                      <a:pt x="4923" y="44"/>
                    </a:cubicBezTo>
                    <a:lnTo>
                      <a:pt x="242" y="3100"/>
                    </a:lnTo>
                    <a:cubicBezTo>
                      <a:pt x="1" y="3256"/>
                      <a:pt x="64" y="3624"/>
                      <a:pt x="343" y="3692"/>
                    </a:cubicBezTo>
                    <a:lnTo>
                      <a:pt x="6186" y="5127"/>
                    </a:lnTo>
                    <a:cubicBezTo>
                      <a:pt x="6249" y="5143"/>
                      <a:pt x="6313" y="5151"/>
                      <a:pt x="6377" y="5151"/>
                    </a:cubicBezTo>
                    <a:cubicBezTo>
                      <a:pt x="6530" y="5151"/>
                      <a:pt x="6682" y="5106"/>
                      <a:pt x="6813" y="5021"/>
                    </a:cubicBezTo>
                    <a:lnTo>
                      <a:pt x="11365" y="2044"/>
                    </a:lnTo>
                    <a:cubicBezTo>
                      <a:pt x="11561" y="1916"/>
                      <a:pt x="11510" y="1615"/>
                      <a:pt x="11283" y="1558"/>
                    </a:cubicBezTo>
                    <a:lnTo>
                      <a:pt x="5136" y="8"/>
                    </a:lnTo>
                    <a:cubicBezTo>
                      <a:pt x="5114" y="3"/>
                      <a:pt x="5093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3" name="Google Shape;5383;p74"/>
              <p:cNvSpPr/>
              <p:nvPr/>
            </p:nvSpPr>
            <p:spPr>
              <a:xfrm>
                <a:off x="1992722" y="1346724"/>
                <a:ext cx="115613" cy="5461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139" extrusionOk="0">
                    <a:moveTo>
                      <a:pt x="1206" y="1"/>
                    </a:moveTo>
                    <a:cubicBezTo>
                      <a:pt x="541" y="1"/>
                      <a:pt x="1" y="256"/>
                      <a:pt x="1" y="570"/>
                    </a:cubicBezTo>
                    <a:cubicBezTo>
                      <a:pt x="1" y="885"/>
                      <a:pt x="541" y="1139"/>
                      <a:pt x="1206" y="1139"/>
                    </a:cubicBezTo>
                    <a:cubicBezTo>
                      <a:pt x="1872" y="1139"/>
                      <a:pt x="2411" y="885"/>
                      <a:pt x="2411" y="570"/>
                    </a:cubicBezTo>
                    <a:cubicBezTo>
                      <a:pt x="2411" y="256"/>
                      <a:pt x="1872" y="1"/>
                      <a:pt x="1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4" name="Google Shape;5384;p74"/>
              <p:cNvSpPr/>
              <p:nvPr/>
            </p:nvSpPr>
            <p:spPr>
              <a:xfrm>
                <a:off x="2098696" y="1218788"/>
                <a:ext cx="1093173" cy="766617"/>
              </a:xfrm>
              <a:custGeom>
                <a:avLst/>
                <a:gdLst/>
                <a:ahLst/>
                <a:cxnLst/>
                <a:rect l="l" t="t" r="r" b="b"/>
                <a:pathLst>
                  <a:path w="22797" h="15987" fill="none" extrusionOk="0">
                    <a:moveTo>
                      <a:pt x="0" y="2593"/>
                    </a:moveTo>
                    <a:cubicBezTo>
                      <a:pt x="2166" y="1175"/>
                      <a:pt x="5249" y="1"/>
                      <a:pt x="7845" y="879"/>
                    </a:cubicBezTo>
                    <a:cubicBezTo>
                      <a:pt x="8652" y="1153"/>
                      <a:pt x="9393" y="1783"/>
                      <a:pt x="9551" y="2620"/>
                    </a:cubicBezTo>
                    <a:cubicBezTo>
                      <a:pt x="9669" y="3247"/>
                      <a:pt x="9453" y="3881"/>
                      <a:pt x="9266" y="4490"/>
                    </a:cubicBezTo>
                    <a:cubicBezTo>
                      <a:pt x="8737" y="6207"/>
                      <a:pt x="8415" y="8028"/>
                      <a:pt x="8710" y="9800"/>
                    </a:cubicBezTo>
                    <a:cubicBezTo>
                      <a:pt x="9338" y="13580"/>
                      <a:pt x="13048" y="15986"/>
                      <a:pt x="16645" y="14217"/>
                    </a:cubicBezTo>
                    <a:cubicBezTo>
                      <a:pt x="19455" y="12836"/>
                      <a:pt x="21447" y="9946"/>
                      <a:pt x="22796" y="721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5" name="Google Shape;5385;p74"/>
              <p:cNvSpPr/>
              <p:nvPr/>
            </p:nvSpPr>
            <p:spPr>
              <a:xfrm>
                <a:off x="2088243" y="1322652"/>
                <a:ext cx="46706" cy="2215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462" extrusionOk="0">
                    <a:moveTo>
                      <a:pt x="792" y="0"/>
                    </a:moveTo>
                    <a:cubicBezTo>
                      <a:pt x="713" y="0"/>
                      <a:pt x="633" y="26"/>
                      <a:pt x="633" y="26"/>
                    </a:cubicBezTo>
                    <a:cubicBezTo>
                      <a:pt x="415" y="126"/>
                      <a:pt x="1" y="327"/>
                      <a:pt x="1" y="327"/>
                    </a:cubicBezTo>
                    <a:lnTo>
                      <a:pt x="553" y="461"/>
                    </a:lnTo>
                    <a:lnTo>
                      <a:pt x="940" y="182"/>
                    </a:lnTo>
                    <a:cubicBezTo>
                      <a:pt x="973" y="35"/>
                      <a:pt x="883" y="0"/>
                      <a:pt x="7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6" name="Google Shape;5386;p74"/>
              <p:cNvSpPr/>
              <p:nvPr/>
            </p:nvSpPr>
            <p:spPr>
              <a:xfrm>
                <a:off x="3135230" y="1495473"/>
                <a:ext cx="97727" cy="103386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56" extrusionOk="0">
                    <a:moveTo>
                      <a:pt x="1619" y="1"/>
                    </a:moveTo>
                    <a:lnTo>
                      <a:pt x="0" y="1088"/>
                    </a:lnTo>
                    <a:cubicBezTo>
                      <a:pt x="0" y="1088"/>
                      <a:pt x="237" y="1433"/>
                      <a:pt x="580" y="1433"/>
                    </a:cubicBezTo>
                    <a:cubicBezTo>
                      <a:pt x="587" y="1433"/>
                      <a:pt x="594" y="1433"/>
                      <a:pt x="601" y="1433"/>
                    </a:cubicBezTo>
                    <a:cubicBezTo>
                      <a:pt x="841" y="1423"/>
                      <a:pt x="890" y="1393"/>
                      <a:pt x="901" y="1380"/>
                    </a:cubicBezTo>
                    <a:lnTo>
                      <a:pt x="901" y="1380"/>
                    </a:lnTo>
                    <a:cubicBezTo>
                      <a:pt x="874" y="1439"/>
                      <a:pt x="658" y="1920"/>
                      <a:pt x="651" y="1974"/>
                    </a:cubicBezTo>
                    <a:cubicBezTo>
                      <a:pt x="644" y="2029"/>
                      <a:pt x="813" y="2155"/>
                      <a:pt x="979" y="2155"/>
                    </a:cubicBezTo>
                    <a:cubicBezTo>
                      <a:pt x="988" y="2155"/>
                      <a:pt x="997" y="2155"/>
                      <a:pt x="1005" y="2154"/>
                    </a:cubicBezTo>
                    <a:cubicBezTo>
                      <a:pt x="1178" y="2141"/>
                      <a:pt x="1410" y="1577"/>
                      <a:pt x="1496" y="1433"/>
                    </a:cubicBezTo>
                    <a:cubicBezTo>
                      <a:pt x="1582" y="1288"/>
                      <a:pt x="2037" y="530"/>
                      <a:pt x="1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7" name="Google Shape;5387;p74"/>
              <p:cNvSpPr/>
              <p:nvPr/>
            </p:nvSpPr>
            <p:spPr>
              <a:xfrm>
                <a:off x="3127846" y="1488807"/>
                <a:ext cx="92404" cy="655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367" extrusionOk="0">
                    <a:moveTo>
                      <a:pt x="1441" y="0"/>
                    </a:moveTo>
                    <a:cubicBezTo>
                      <a:pt x="1226" y="0"/>
                      <a:pt x="950" y="93"/>
                      <a:pt x="687" y="270"/>
                    </a:cubicBezTo>
                    <a:cubicBezTo>
                      <a:pt x="240" y="570"/>
                      <a:pt x="1" y="998"/>
                      <a:pt x="154" y="1227"/>
                    </a:cubicBezTo>
                    <a:cubicBezTo>
                      <a:pt x="218" y="1321"/>
                      <a:pt x="337" y="1366"/>
                      <a:pt x="487" y="1366"/>
                    </a:cubicBezTo>
                    <a:cubicBezTo>
                      <a:pt x="702" y="1366"/>
                      <a:pt x="978" y="1273"/>
                      <a:pt x="1241" y="1097"/>
                    </a:cubicBezTo>
                    <a:cubicBezTo>
                      <a:pt x="1688" y="797"/>
                      <a:pt x="1927" y="368"/>
                      <a:pt x="1773" y="140"/>
                    </a:cubicBezTo>
                    <a:cubicBezTo>
                      <a:pt x="1710" y="46"/>
                      <a:pt x="1591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8" name="Google Shape;5388;p74"/>
              <p:cNvSpPr/>
              <p:nvPr/>
            </p:nvSpPr>
            <p:spPr>
              <a:xfrm>
                <a:off x="3134319" y="1489670"/>
                <a:ext cx="79505" cy="63777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30" extrusionOk="0">
                    <a:moveTo>
                      <a:pt x="1068" y="1021"/>
                    </a:moveTo>
                    <a:cubicBezTo>
                      <a:pt x="684" y="1279"/>
                      <a:pt x="265" y="1330"/>
                      <a:pt x="133" y="1134"/>
                    </a:cubicBezTo>
                    <a:cubicBezTo>
                      <a:pt x="0" y="936"/>
                      <a:pt x="205" y="568"/>
                      <a:pt x="590" y="309"/>
                    </a:cubicBezTo>
                    <a:cubicBezTo>
                      <a:pt x="975" y="51"/>
                      <a:pt x="1394" y="1"/>
                      <a:pt x="1525" y="198"/>
                    </a:cubicBezTo>
                    <a:cubicBezTo>
                      <a:pt x="1657" y="394"/>
                      <a:pt x="1452" y="763"/>
                      <a:pt x="1068" y="10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9" name="Google Shape;5389;p74"/>
              <p:cNvSpPr/>
              <p:nvPr/>
            </p:nvSpPr>
            <p:spPr>
              <a:xfrm>
                <a:off x="2840229" y="1683062"/>
                <a:ext cx="100940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006" extrusionOk="0">
                    <a:moveTo>
                      <a:pt x="1791" y="0"/>
                    </a:moveTo>
                    <a:lnTo>
                      <a:pt x="1" y="772"/>
                    </a:lnTo>
                    <a:cubicBezTo>
                      <a:pt x="1" y="772"/>
                      <a:pt x="176" y="1171"/>
                      <a:pt x="527" y="1221"/>
                    </a:cubicBezTo>
                    <a:cubicBezTo>
                      <a:pt x="627" y="1236"/>
                      <a:pt x="695" y="1240"/>
                      <a:pt x="741" y="1240"/>
                    </a:cubicBezTo>
                    <a:cubicBezTo>
                      <a:pt x="805" y="1240"/>
                      <a:pt x="826" y="1231"/>
                      <a:pt x="833" y="1225"/>
                    </a:cubicBezTo>
                    <a:lnTo>
                      <a:pt x="833" y="1225"/>
                    </a:lnTo>
                    <a:cubicBezTo>
                      <a:pt x="798" y="1276"/>
                      <a:pt x="495" y="1711"/>
                      <a:pt x="478" y="1762"/>
                    </a:cubicBezTo>
                    <a:cubicBezTo>
                      <a:pt x="461" y="1818"/>
                      <a:pt x="620" y="1988"/>
                      <a:pt x="793" y="2005"/>
                    </a:cubicBezTo>
                    <a:cubicBezTo>
                      <a:pt x="795" y="2006"/>
                      <a:pt x="798" y="2006"/>
                      <a:pt x="801" y="2006"/>
                    </a:cubicBezTo>
                    <a:cubicBezTo>
                      <a:pt x="977" y="2006"/>
                      <a:pt x="1298" y="1509"/>
                      <a:pt x="1408" y="1385"/>
                    </a:cubicBezTo>
                    <a:cubicBezTo>
                      <a:pt x="1519" y="1258"/>
                      <a:pt x="2105" y="596"/>
                      <a:pt x="1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0" name="Google Shape;5390;p74"/>
              <p:cNvSpPr/>
              <p:nvPr/>
            </p:nvSpPr>
            <p:spPr>
              <a:xfrm>
                <a:off x="2835002" y="1672849"/>
                <a:ext cx="96337" cy="57447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98" extrusionOk="0">
                    <a:moveTo>
                      <a:pt x="1431" y="0"/>
                    </a:moveTo>
                    <a:cubicBezTo>
                      <a:pt x="1246" y="0"/>
                      <a:pt x="1027" y="47"/>
                      <a:pt x="808" y="141"/>
                    </a:cubicBezTo>
                    <a:cubicBezTo>
                      <a:pt x="313" y="355"/>
                      <a:pt x="1" y="733"/>
                      <a:pt x="110" y="986"/>
                    </a:cubicBezTo>
                    <a:cubicBezTo>
                      <a:pt x="170" y="1126"/>
                      <a:pt x="347" y="1198"/>
                      <a:pt x="578" y="1198"/>
                    </a:cubicBezTo>
                    <a:cubicBezTo>
                      <a:pt x="763" y="1198"/>
                      <a:pt x="982" y="1151"/>
                      <a:pt x="1202" y="1057"/>
                    </a:cubicBezTo>
                    <a:cubicBezTo>
                      <a:pt x="1696" y="844"/>
                      <a:pt x="2009" y="465"/>
                      <a:pt x="1900" y="213"/>
                    </a:cubicBezTo>
                    <a:cubicBezTo>
                      <a:pt x="1839" y="72"/>
                      <a:pt x="1661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1" name="Google Shape;5391;p74"/>
              <p:cNvSpPr/>
              <p:nvPr/>
            </p:nvSpPr>
            <p:spPr>
              <a:xfrm>
                <a:off x="2841715" y="1673520"/>
                <a:ext cx="8319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144" extrusionOk="0">
                    <a:moveTo>
                      <a:pt x="1028" y="970"/>
                    </a:moveTo>
                    <a:cubicBezTo>
                      <a:pt x="599" y="1143"/>
                      <a:pt x="179" y="1107"/>
                      <a:pt x="89" y="887"/>
                    </a:cubicBezTo>
                    <a:cubicBezTo>
                      <a:pt x="1" y="667"/>
                      <a:pt x="278" y="348"/>
                      <a:pt x="707" y="174"/>
                    </a:cubicBezTo>
                    <a:cubicBezTo>
                      <a:pt x="1137" y="1"/>
                      <a:pt x="1557" y="39"/>
                      <a:pt x="1646" y="258"/>
                    </a:cubicBezTo>
                    <a:cubicBezTo>
                      <a:pt x="1734" y="478"/>
                      <a:pt x="1459" y="796"/>
                      <a:pt x="1028" y="9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2" name="Google Shape;5392;p74"/>
              <p:cNvSpPr/>
              <p:nvPr/>
            </p:nvSpPr>
            <p:spPr>
              <a:xfrm>
                <a:off x="2554626" y="1761704"/>
                <a:ext cx="327468" cy="416084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8677" fill="none" extrusionOk="0">
                    <a:moveTo>
                      <a:pt x="6828" y="0"/>
                    </a:moveTo>
                    <a:cubicBezTo>
                      <a:pt x="6828" y="0"/>
                      <a:pt x="1809" y="8676"/>
                      <a:pt x="1" y="69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3" name="Google Shape;5393;p74"/>
              <p:cNvSpPr/>
              <p:nvPr/>
            </p:nvSpPr>
            <p:spPr>
              <a:xfrm>
                <a:off x="2536548" y="1770432"/>
                <a:ext cx="36684" cy="52844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102" extrusionOk="0">
                    <a:moveTo>
                      <a:pt x="367" y="0"/>
                    </a:moveTo>
                    <a:cubicBezTo>
                      <a:pt x="366" y="0"/>
                      <a:pt x="365" y="1"/>
                      <a:pt x="364" y="1"/>
                    </a:cubicBezTo>
                    <a:lnTo>
                      <a:pt x="4" y="151"/>
                    </a:lnTo>
                    <a:cubicBezTo>
                      <a:pt x="1" y="152"/>
                      <a:pt x="0" y="155"/>
                      <a:pt x="1" y="159"/>
                    </a:cubicBezTo>
                    <a:lnTo>
                      <a:pt x="392" y="1099"/>
                    </a:lnTo>
                    <a:cubicBezTo>
                      <a:pt x="393" y="1100"/>
                      <a:pt x="395" y="1102"/>
                      <a:pt x="397" y="1102"/>
                    </a:cubicBezTo>
                    <a:cubicBezTo>
                      <a:pt x="398" y="1102"/>
                      <a:pt x="399" y="1101"/>
                      <a:pt x="400" y="1101"/>
                    </a:cubicBezTo>
                    <a:lnTo>
                      <a:pt x="761" y="951"/>
                    </a:lnTo>
                    <a:cubicBezTo>
                      <a:pt x="763" y="950"/>
                      <a:pt x="764" y="946"/>
                      <a:pt x="763" y="944"/>
                    </a:cubicBezTo>
                    <a:lnTo>
                      <a:pt x="372" y="4"/>
                    </a:lnTo>
                    <a:cubicBezTo>
                      <a:pt x="371" y="2"/>
                      <a:pt x="369" y="0"/>
                      <a:pt x="3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4" name="Google Shape;5394;p74"/>
              <p:cNvSpPr/>
              <p:nvPr/>
            </p:nvSpPr>
            <p:spPr>
              <a:xfrm>
                <a:off x="1626607" y="1375208"/>
                <a:ext cx="525511" cy="233193"/>
              </a:xfrm>
              <a:custGeom>
                <a:avLst/>
                <a:gdLst/>
                <a:ahLst/>
                <a:cxnLst/>
                <a:rect l="l" t="t" r="r" b="b"/>
                <a:pathLst>
                  <a:path w="10959" h="4863" extrusionOk="0">
                    <a:moveTo>
                      <a:pt x="4813" y="17"/>
                    </a:moveTo>
                    <a:cubicBezTo>
                      <a:pt x="4744" y="0"/>
                      <a:pt x="4671" y="12"/>
                      <a:pt x="4612" y="51"/>
                    </a:cubicBezTo>
                    <a:lnTo>
                      <a:pt x="226" y="2912"/>
                    </a:lnTo>
                    <a:cubicBezTo>
                      <a:pt x="1" y="3060"/>
                      <a:pt x="60" y="3404"/>
                      <a:pt x="321" y="3468"/>
                    </a:cubicBezTo>
                    <a:lnTo>
                      <a:pt x="5796" y="4813"/>
                    </a:lnTo>
                    <a:cubicBezTo>
                      <a:pt x="5997" y="4863"/>
                      <a:pt x="6210" y="4826"/>
                      <a:pt x="6383" y="4713"/>
                    </a:cubicBezTo>
                    <a:lnTo>
                      <a:pt x="10854" y="1790"/>
                    </a:lnTo>
                    <a:cubicBezTo>
                      <a:pt x="10959" y="1720"/>
                      <a:pt x="10932" y="1559"/>
                      <a:pt x="10810" y="1529"/>
                    </a:cubicBezTo>
                    <a:lnTo>
                      <a:pt x="4811" y="17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5" name="Google Shape;5395;p74"/>
              <p:cNvSpPr/>
              <p:nvPr/>
            </p:nvSpPr>
            <p:spPr>
              <a:xfrm>
                <a:off x="1794776" y="1375784"/>
                <a:ext cx="339216" cy="227055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4735" extrusionOk="0">
                    <a:moveTo>
                      <a:pt x="1685" y="1855"/>
                    </a:moveTo>
                    <a:cubicBezTo>
                      <a:pt x="1252" y="1269"/>
                      <a:pt x="1288" y="580"/>
                      <a:pt x="1204" y="1"/>
                    </a:cubicBezTo>
                    <a:cubicBezTo>
                      <a:pt x="1169" y="6"/>
                      <a:pt x="1135" y="19"/>
                      <a:pt x="1105" y="39"/>
                    </a:cubicBezTo>
                    <a:lnTo>
                      <a:pt x="0" y="759"/>
                    </a:lnTo>
                    <a:cubicBezTo>
                      <a:pt x="277" y="904"/>
                      <a:pt x="529" y="1101"/>
                      <a:pt x="715" y="1387"/>
                    </a:cubicBezTo>
                    <a:cubicBezTo>
                      <a:pt x="934" y="1724"/>
                      <a:pt x="909" y="1942"/>
                      <a:pt x="1016" y="2324"/>
                    </a:cubicBezTo>
                    <a:cubicBezTo>
                      <a:pt x="1248" y="3152"/>
                      <a:pt x="1918" y="4098"/>
                      <a:pt x="2811" y="4734"/>
                    </a:cubicBezTo>
                    <a:cubicBezTo>
                      <a:pt x="2834" y="4723"/>
                      <a:pt x="2856" y="4714"/>
                      <a:pt x="2876" y="4701"/>
                    </a:cubicBezTo>
                    <a:lnTo>
                      <a:pt x="7073" y="1957"/>
                    </a:lnTo>
                    <a:cubicBezTo>
                      <a:pt x="5415" y="2212"/>
                      <a:pt x="2690" y="3214"/>
                      <a:pt x="1685" y="18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3C4173">
                      <a:alpha val="95294"/>
                    </a:srgbClr>
                  </a:gs>
                  <a:gs pos="100000">
                    <a:srgbClr val="3C4173">
                      <a:alpha val="26666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96" name="Google Shape;5396;p74"/>
          <p:cNvGrpSpPr/>
          <p:nvPr/>
        </p:nvGrpSpPr>
        <p:grpSpPr>
          <a:xfrm>
            <a:off x="233272" y="2637165"/>
            <a:ext cx="312895" cy="497851"/>
            <a:chOff x="3494042" y="3543475"/>
            <a:chExt cx="567661" cy="903376"/>
          </a:xfrm>
        </p:grpSpPr>
        <p:sp>
          <p:nvSpPr>
            <p:cNvPr id="5397" name="Google Shape;5397;p74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74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74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10" name="Google Shape;5410;p74"/>
          <p:cNvGrpSpPr/>
          <p:nvPr/>
        </p:nvGrpSpPr>
        <p:grpSpPr>
          <a:xfrm>
            <a:off x="4267822" y="1078034"/>
            <a:ext cx="479909" cy="603178"/>
            <a:chOff x="3943975" y="2910513"/>
            <a:chExt cx="632709" cy="795225"/>
          </a:xfrm>
        </p:grpSpPr>
        <p:sp>
          <p:nvSpPr>
            <p:cNvPr id="5411" name="Google Shape;5411;p74"/>
            <p:cNvSpPr/>
            <p:nvPr/>
          </p:nvSpPr>
          <p:spPr>
            <a:xfrm>
              <a:off x="3943975" y="2910513"/>
              <a:ext cx="605917" cy="795225"/>
            </a:xfrm>
            <a:custGeom>
              <a:avLst/>
              <a:gdLst/>
              <a:ahLst/>
              <a:cxnLst/>
              <a:rect l="l" t="t" r="r" b="b"/>
              <a:pathLst>
                <a:path w="13683" h="17958" extrusionOk="0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74"/>
            <p:cNvSpPr/>
            <p:nvPr/>
          </p:nvSpPr>
          <p:spPr>
            <a:xfrm>
              <a:off x="3970766" y="2910513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74"/>
            <p:cNvSpPr/>
            <p:nvPr/>
          </p:nvSpPr>
          <p:spPr>
            <a:xfrm>
              <a:off x="4025854" y="2965335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74"/>
            <p:cNvSpPr/>
            <p:nvPr/>
          </p:nvSpPr>
          <p:spPr>
            <a:xfrm>
              <a:off x="4474485" y="2965379"/>
              <a:ext cx="40120" cy="40873"/>
            </a:xfrm>
            <a:custGeom>
              <a:avLst/>
              <a:gdLst/>
              <a:ahLst/>
              <a:cxnLst/>
              <a:rect l="l" t="t" r="r" b="b"/>
              <a:pathLst>
                <a:path w="906" h="923" extrusionOk="0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74"/>
            <p:cNvSpPr/>
            <p:nvPr/>
          </p:nvSpPr>
          <p:spPr>
            <a:xfrm>
              <a:off x="4037013" y="3085740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74"/>
            <p:cNvSpPr/>
            <p:nvPr/>
          </p:nvSpPr>
          <p:spPr>
            <a:xfrm>
              <a:off x="4037013" y="3173863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74"/>
            <p:cNvSpPr/>
            <p:nvPr/>
          </p:nvSpPr>
          <p:spPr>
            <a:xfrm>
              <a:off x="4037013" y="3261986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74"/>
            <p:cNvSpPr/>
            <p:nvPr/>
          </p:nvSpPr>
          <p:spPr>
            <a:xfrm>
              <a:off x="4037013" y="3350065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74"/>
            <p:cNvSpPr/>
            <p:nvPr/>
          </p:nvSpPr>
          <p:spPr>
            <a:xfrm>
              <a:off x="4037013" y="3438188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74"/>
            <p:cNvSpPr/>
            <p:nvPr/>
          </p:nvSpPr>
          <p:spPr>
            <a:xfrm>
              <a:off x="4037013" y="3526311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28" name="Google Shape;5428;p74"/>
          <p:cNvGrpSpPr/>
          <p:nvPr/>
        </p:nvGrpSpPr>
        <p:grpSpPr>
          <a:xfrm>
            <a:off x="5725300" y="4321963"/>
            <a:ext cx="1548898" cy="564071"/>
            <a:chOff x="6667575" y="2768850"/>
            <a:chExt cx="1548898" cy="564071"/>
          </a:xfrm>
        </p:grpSpPr>
        <p:sp>
          <p:nvSpPr>
            <p:cNvPr id="5429" name="Google Shape;5429;p74"/>
            <p:cNvSpPr/>
            <p:nvPr/>
          </p:nvSpPr>
          <p:spPr>
            <a:xfrm>
              <a:off x="6667575" y="2933972"/>
              <a:ext cx="1516323" cy="398949"/>
            </a:xfrm>
            <a:custGeom>
              <a:avLst/>
              <a:gdLst/>
              <a:ahLst/>
              <a:cxnLst/>
              <a:rect l="l" t="t" r="r" b="b"/>
              <a:pathLst>
                <a:path w="33390" h="8785" extrusionOk="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74"/>
            <p:cNvSpPr/>
            <p:nvPr/>
          </p:nvSpPr>
          <p:spPr>
            <a:xfrm>
              <a:off x="6974294" y="2859313"/>
              <a:ext cx="1211923" cy="280695"/>
            </a:xfrm>
            <a:custGeom>
              <a:avLst/>
              <a:gdLst/>
              <a:ahLst/>
              <a:cxnLst/>
              <a:rect l="l" t="t" r="r" b="b"/>
              <a:pathLst>
                <a:path w="26687" h="6181" extrusionOk="0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extrusionOk="0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74"/>
            <p:cNvSpPr/>
            <p:nvPr/>
          </p:nvSpPr>
          <p:spPr>
            <a:xfrm>
              <a:off x="8017204" y="2937014"/>
              <a:ext cx="175065" cy="66075"/>
            </a:xfrm>
            <a:custGeom>
              <a:avLst/>
              <a:gdLst/>
              <a:ahLst/>
              <a:cxnLst/>
              <a:rect l="l" t="t" r="r" b="b"/>
              <a:pathLst>
                <a:path w="3855" h="1455" extrusionOk="0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74"/>
            <p:cNvSpPr/>
            <p:nvPr/>
          </p:nvSpPr>
          <p:spPr>
            <a:xfrm>
              <a:off x="6977655" y="2826070"/>
              <a:ext cx="1035587" cy="200451"/>
            </a:xfrm>
            <a:custGeom>
              <a:avLst/>
              <a:gdLst/>
              <a:ahLst/>
              <a:cxnLst/>
              <a:rect l="l" t="t" r="r" b="b"/>
              <a:pathLst>
                <a:path w="22804" h="4414" extrusionOk="0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fill="none" extrusionOk="0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74"/>
            <p:cNvSpPr/>
            <p:nvPr/>
          </p:nvSpPr>
          <p:spPr>
            <a:xfrm>
              <a:off x="6974249" y="2879612"/>
              <a:ext cx="920421" cy="260395"/>
            </a:xfrm>
            <a:custGeom>
              <a:avLst/>
              <a:gdLst/>
              <a:ahLst/>
              <a:cxnLst/>
              <a:rect l="l" t="t" r="r" b="b"/>
              <a:pathLst>
                <a:path w="20268" h="5734" extrusionOk="0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74"/>
            <p:cNvSpPr/>
            <p:nvPr/>
          </p:nvSpPr>
          <p:spPr>
            <a:xfrm>
              <a:off x="7013395" y="2922664"/>
              <a:ext cx="60126" cy="49500"/>
            </a:xfrm>
            <a:custGeom>
              <a:avLst/>
              <a:gdLst/>
              <a:ahLst/>
              <a:cxnLst/>
              <a:rect l="l" t="t" r="r" b="b"/>
              <a:pathLst>
                <a:path w="1324" h="1090" extrusionOk="0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74"/>
            <p:cNvSpPr/>
            <p:nvPr/>
          </p:nvSpPr>
          <p:spPr>
            <a:xfrm>
              <a:off x="7100089" y="2943463"/>
              <a:ext cx="721877" cy="149634"/>
            </a:xfrm>
            <a:custGeom>
              <a:avLst/>
              <a:gdLst/>
              <a:ahLst/>
              <a:cxnLst/>
              <a:rect l="l" t="t" r="r" b="b"/>
              <a:pathLst>
                <a:path w="15896" h="3295" extrusionOk="0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" name="Picture 7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1374775"/>
            <a:ext cx="680720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Google Shape;4649;p73"/>
          <p:cNvSpPr txBox="1"/>
          <p:nvPr/>
        </p:nvSpPr>
        <p:spPr>
          <a:xfrm>
            <a:off x="233661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RENDERING</a:t>
            </a:r>
            <a:endParaRPr lang="en-US" altLang="en-GB" sz="4400"/>
          </a:p>
        </p:txBody>
      </p:sp>
      <p:grpSp>
        <p:nvGrpSpPr>
          <p:cNvPr id="5145" name="Google Shape;5145;p74"/>
          <p:cNvGrpSpPr/>
          <p:nvPr/>
        </p:nvGrpSpPr>
        <p:grpSpPr>
          <a:xfrm flipH="1">
            <a:off x="-367989" y="-19"/>
            <a:ext cx="4112052" cy="1759054"/>
            <a:chOff x="2146611" y="-19"/>
            <a:chExt cx="4112052" cy="1759054"/>
          </a:xfrm>
        </p:grpSpPr>
        <p:sp>
          <p:nvSpPr>
            <p:cNvPr id="5146" name="Google Shape;5146;p74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47" name="Google Shape;5147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48" name="Google Shape;5148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9" name="Google Shape;5149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0" name="Google Shape;5150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1" name="Google Shape;5151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2" name="Google Shape;5152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3" name="Google Shape;5153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4" name="Google Shape;5154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5" name="Google Shape;5155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6" name="Google Shape;5156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7" name="Google Shape;5157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8" name="Google Shape;5158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9" name="Google Shape;5159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0" name="Google Shape;5160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1" name="Google Shape;5161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2" name="Google Shape;5162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3" name="Google Shape;5163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4" name="Google Shape;5164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65" name="Google Shape;5165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66" name="Google Shape;5166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7" name="Google Shape;5167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8" name="Google Shape;5168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9" name="Google Shape;5169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0" name="Google Shape;5170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1" name="Google Shape;5171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2" name="Google Shape;5172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3" name="Google Shape;5173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4" name="Google Shape;5174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5" name="Google Shape;5175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6" name="Google Shape;5176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7" name="Google Shape;5177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8" name="Google Shape;5178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9" name="Google Shape;5179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0" name="Google Shape;5180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1" name="Google Shape;5181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2" name="Google Shape;5182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183" name="Google Shape;5183;p74"/>
          <p:cNvGrpSpPr/>
          <p:nvPr/>
        </p:nvGrpSpPr>
        <p:grpSpPr>
          <a:xfrm>
            <a:off x="650941" y="841814"/>
            <a:ext cx="929460" cy="693361"/>
            <a:chOff x="3305881" y="234313"/>
            <a:chExt cx="756150" cy="564075"/>
          </a:xfrm>
        </p:grpSpPr>
        <p:sp>
          <p:nvSpPr>
            <p:cNvPr id="5184" name="Google Shape;5184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0" y="22562"/>
                  </a:lnTo>
                  <a:lnTo>
                    <a:pt x="30246" y="22562"/>
                  </a:lnTo>
                  <a:lnTo>
                    <a:pt x="3024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D88794">
                    <a:alpha val="61176"/>
                  </a:srgbClr>
                </a:gs>
              </a:gsLst>
              <a:lin ang="2700006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74"/>
            <p:cNvSpPr/>
            <p:nvPr/>
          </p:nvSpPr>
          <p:spPr>
            <a:xfrm>
              <a:off x="3722600" y="470075"/>
              <a:ext cx="182625" cy="50975"/>
            </a:xfrm>
            <a:custGeom>
              <a:avLst/>
              <a:gdLst/>
              <a:ahLst/>
              <a:cxnLst/>
              <a:rect l="l" t="t" r="r" b="b"/>
              <a:pathLst>
                <a:path w="7305" h="2039" extrusionOk="0">
                  <a:moveTo>
                    <a:pt x="3642" y="0"/>
                  </a:moveTo>
                  <a:cubicBezTo>
                    <a:pt x="3430" y="0"/>
                    <a:pt x="3222" y="13"/>
                    <a:pt x="3022" y="40"/>
                  </a:cubicBezTo>
                  <a:cubicBezTo>
                    <a:pt x="1513" y="246"/>
                    <a:pt x="735" y="1052"/>
                    <a:pt x="735" y="1052"/>
                  </a:cubicBezTo>
                  <a:lnTo>
                    <a:pt x="27" y="1100"/>
                  </a:lnTo>
                  <a:lnTo>
                    <a:pt x="0" y="1285"/>
                  </a:lnTo>
                  <a:cubicBezTo>
                    <a:pt x="0" y="1285"/>
                    <a:pt x="51" y="1284"/>
                    <a:pt x="138" y="1284"/>
                  </a:cubicBezTo>
                  <a:cubicBezTo>
                    <a:pt x="415" y="1284"/>
                    <a:pt x="1055" y="1296"/>
                    <a:pt x="1572" y="1399"/>
                  </a:cubicBezTo>
                  <a:cubicBezTo>
                    <a:pt x="2240" y="1533"/>
                    <a:pt x="3460" y="2038"/>
                    <a:pt x="5298" y="2038"/>
                  </a:cubicBezTo>
                  <a:cubicBezTo>
                    <a:pt x="5334" y="2038"/>
                    <a:pt x="5369" y="2038"/>
                    <a:pt x="5405" y="2038"/>
                  </a:cubicBezTo>
                  <a:cubicBezTo>
                    <a:pt x="7304" y="2019"/>
                    <a:pt x="7192" y="1579"/>
                    <a:pt x="6859" y="1023"/>
                  </a:cubicBezTo>
                  <a:cubicBezTo>
                    <a:pt x="6570" y="541"/>
                    <a:pt x="5030" y="0"/>
                    <a:pt x="3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87" name="Google Shape;5187;p74"/>
            <p:cNvGrpSpPr/>
            <p:nvPr/>
          </p:nvGrpSpPr>
          <p:grpSpPr>
            <a:xfrm>
              <a:off x="3459375" y="327950"/>
              <a:ext cx="466050" cy="395225"/>
              <a:chOff x="3459375" y="327950"/>
              <a:chExt cx="466050" cy="395225"/>
            </a:xfrm>
          </p:grpSpPr>
          <p:sp>
            <p:nvSpPr>
              <p:cNvPr id="5188" name="Google Shape;5188;p74"/>
              <p:cNvSpPr/>
              <p:nvPr/>
            </p:nvSpPr>
            <p:spPr>
              <a:xfrm>
                <a:off x="3749525" y="334925"/>
                <a:ext cx="17590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5519" extrusionOk="0">
                    <a:moveTo>
                      <a:pt x="6702" y="1"/>
                    </a:moveTo>
                    <a:cubicBezTo>
                      <a:pt x="5858" y="1"/>
                      <a:pt x="3463" y="948"/>
                      <a:pt x="2395" y="1828"/>
                    </a:cubicBezTo>
                    <a:cubicBezTo>
                      <a:pt x="1050" y="2938"/>
                      <a:pt x="0" y="5519"/>
                      <a:pt x="0" y="5519"/>
                    </a:cubicBezTo>
                    <a:cubicBezTo>
                      <a:pt x="0" y="5519"/>
                      <a:pt x="2083" y="4349"/>
                      <a:pt x="3332" y="3764"/>
                    </a:cubicBezTo>
                    <a:cubicBezTo>
                      <a:pt x="4581" y="3181"/>
                      <a:pt x="6801" y="913"/>
                      <a:pt x="6996" y="209"/>
                    </a:cubicBezTo>
                    <a:cubicBezTo>
                      <a:pt x="7036" y="64"/>
                      <a:pt x="6921" y="1"/>
                      <a:pt x="6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9" name="Google Shape;5189;p74"/>
              <p:cNvSpPr/>
              <p:nvPr/>
            </p:nvSpPr>
            <p:spPr>
              <a:xfrm>
                <a:off x="3629350" y="540375"/>
                <a:ext cx="22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2368" extrusionOk="0">
                    <a:moveTo>
                      <a:pt x="5756" y="1"/>
                    </a:moveTo>
                    <a:cubicBezTo>
                      <a:pt x="4206" y="1"/>
                      <a:pt x="2313" y="627"/>
                      <a:pt x="1193" y="1738"/>
                    </a:cubicBezTo>
                    <a:lnTo>
                      <a:pt x="295" y="1829"/>
                    </a:lnTo>
                    <a:lnTo>
                      <a:pt x="1" y="2124"/>
                    </a:lnTo>
                    <a:lnTo>
                      <a:pt x="1089" y="1989"/>
                    </a:lnTo>
                    <a:lnTo>
                      <a:pt x="1089" y="1989"/>
                    </a:lnTo>
                    <a:cubicBezTo>
                      <a:pt x="1089" y="1989"/>
                      <a:pt x="893" y="2351"/>
                      <a:pt x="2265" y="2351"/>
                    </a:cubicBezTo>
                    <a:cubicBezTo>
                      <a:pt x="2334" y="2351"/>
                      <a:pt x="2407" y="2350"/>
                      <a:pt x="2485" y="2348"/>
                    </a:cubicBezTo>
                    <a:cubicBezTo>
                      <a:pt x="2661" y="2344"/>
                      <a:pt x="2849" y="2342"/>
                      <a:pt x="3044" y="2342"/>
                    </a:cubicBezTo>
                    <a:cubicBezTo>
                      <a:pt x="3793" y="2342"/>
                      <a:pt x="4653" y="2368"/>
                      <a:pt x="5441" y="2368"/>
                    </a:cubicBezTo>
                    <a:cubicBezTo>
                      <a:pt x="6318" y="2368"/>
                      <a:pt x="7106" y="2336"/>
                      <a:pt x="7554" y="2200"/>
                    </a:cubicBezTo>
                    <a:cubicBezTo>
                      <a:pt x="8509" y="1910"/>
                      <a:pt x="9136" y="1583"/>
                      <a:pt x="9136" y="1583"/>
                    </a:cubicBezTo>
                    <a:cubicBezTo>
                      <a:pt x="9136" y="1583"/>
                      <a:pt x="8399" y="466"/>
                      <a:pt x="6758" y="102"/>
                    </a:cubicBezTo>
                    <a:cubicBezTo>
                      <a:pt x="6451" y="34"/>
                      <a:pt x="6112" y="1"/>
                      <a:pt x="5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0" name="Google Shape;5190;p74"/>
              <p:cNvSpPr/>
              <p:nvPr/>
            </p:nvSpPr>
            <p:spPr>
              <a:xfrm>
                <a:off x="3626900" y="397625"/>
                <a:ext cx="108225" cy="18565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7426" extrusionOk="0">
                    <a:moveTo>
                      <a:pt x="3924" y="0"/>
                    </a:moveTo>
                    <a:cubicBezTo>
                      <a:pt x="3555" y="0"/>
                      <a:pt x="2898" y="112"/>
                      <a:pt x="2210" y="760"/>
                    </a:cubicBezTo>
                    <a:cubicBezTo>
                      <a:pt x="1160" y="1747"/>
                      <a:pt x="60" y="3449"/>
                      <a:pt x="239" y="4726"/>
                    </a:cubicBezTo>
                    <a:cubicBezTo>
                      <a:pt x="419" y="6003"/>
                      <a:pt x="304" y="6398"/>
                      <a:pt x="304" y="6398"/>
                    </a:cubicBezTo>
                    <a:lnTo>
                      <a:pt x="0" y="7425"/>
                    </a:lnTo>
                    <a:lnTo>
                      <a:pt x="425" y="7110"/>
                    </a:lnTo>
                    <a:lnTo>
                      <a:pt x="425" y="7111"/>
                    </a:lnTo>
                    <a:cubicBezTo>
                      <a:pt x="425" y="7111"/>
                      <a:pt x="509" y="6557"/>
                      <a:pt x="501" y="6456"/>
                    </a:cubicBezTo>
                    <a:cubicBezTo>
                      <a:pt x="501" y="6456"/>
                      <a:pt x="857" y="6309"/>
                      <a:pt x="1683" y="5033"/>
                    </a:cubicBezTo>
                    <a:cubicBezTo>
                      <a:pt x="2509" y="3756"/>
                      <a:pt x="3883" y="2046"/>
                      <a:pt x="4106" y="1157"/>
                    </a:cubicBezTo>
                    <a:cubicBezTo>
                      <a:pt x="4328" y="268"/>
                      <a:pt x="4231" y="31"/>
                      <a:pt x="4231" y="31"/>
                    </a:cubicBezTo>
                    <a:cubicBezTo>
                      <a:pt x="4231" y="31"/>
                      <a:pt x="4116" y="0"/>
                      <a:pt x="3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1" name="Google Shape;5191;p74"/>
              <p:cNvSpPr/>
              <p:nvPr/>
            </p:nvSpPr>
            <p:spPr>
              <a:xfrm>
                <a:off x="3459375" y="508750"/>
                <a:ext cx="89500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8070" extrusionOk="0">
                    <a:moveTo>
                      <a:pt x="3409" y="0"/>
                    </a:moveTo>
                    <a:cubicBezTo>
                      <a:pt x="3236" y="0"/>
                      <a:pt x="2349" y="54"/>
                      <a:pt x="1595" y="1105"/>
                    </a:cubicBezTo>
                    <a:cubicBezTo>
                      <a:pt x="754" y="2275"/>
                      <a:pt x="0" y="4157"/>
                      <a:pt x="423" y="5376"/>
                    </a:cubicBezTo>
                    <a:cubicBezTo>
                      <a:pt x="845" y="6594"/>
                      <a:pt x="807" y="7003"/>
                      <a:pt x="807" y="7003"/>
                    </a:cubicBezTo>
                    <a:lnTo>
                      <a:pt x="706" y="8070"/>
                    </a:lnTo>
                    <a:lnTo>
                      <a:pt x="1062" y="7680"/>
                    </a:lnTo>
                    <a:cubicBezTo>
                      <a:pt x="1062" y="7680"/>
                      <a:pt x="1038" y="7120"/>
                      <a:pt x="1012" y="7022"/>
                    </a:cubicBezTo>
                    <a:cubicBezTo>
                      <a:pt x="1012" y="7022"/>
                      <a:pt x="1332" y="6811"/>
                      <a:pt x="1898" y="5399"/>
                    </a:cubicBezTo>
                    <a:cubicBezTo>
                      <a:pt x="2463" y="3988"/>
                      <a:pt x="3484" y="2046"/>
                      <a:pt x="3532" y="1130"/>
                    </a:cubicBezTo>
                    <a:cubicBezTo>
                      <a:pt x="3580" y="215"/>
                      <a:pt x="3439" y="1"/>
                      <a:pt x="3439" y="1"/>
                    </a:cubicBezTo>
                    <a:cubicBezTo>
                      <a:pt x="3439" y="1"/>
                      <a:pt x="3428" y="0"/>
                      <a:pt x="3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2" name="Google Shape;5192;p74"/>
              <p:cNvSpPr/>
              <p:nvPr/>
            </p:nvSpPr>
            <p:spPr>
              <a:xfrm>
                <a:off x="3720750" y="327950"/>
                <a:ext cx="5142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6627" extrusionOk="0">
                    <a:moveTo>
                      <a:pt x="1008" y="1"/>
                    </a:moveTo>
                    <a:cubicBezTo>
                      <a:pt x="1001" y="1"/>
                      <a:pt x="998" y="3"/>
                      <a:pt x="998" y="3"/>
                    </a:cubicBezTo>
                    <a:cubicBezTo>
                      <a:pt x="998" y="3"/>
                      <a:pt x="291" y="347"/>
                      <a:pt x="231" y="1549"/>
                    </a:cubicBezTo>
                    <a:cubicBezTo>
                      <a:pt x="173" y="2753"/>
                      <a:pt x="1" y="3933"/>
                      <a:pt x="349" y="5956"/>
                    </a:cubicBezTo>
                    <a:lnTo>
                      <a:pt x="192" y="6627"/>
                    </a:lnTo>
                    <a:lnTo>
                      <a:pt x="333" y="6465"/>
                    </a:lnTo>
                    <a:lnTo>
                      <a:pt x="530" y="5932"/>
                    </a:lnTo>
                    <a:cubicBezTo>
                      <a:pt x="530" y="5932"/>
                      <a:pt x="1156" y="5433"/>
                      <a:pt x="1418" y="4302"/>
                    </a:cubicBezTo>
                    <a:cubicBezTo>
                      <a:pt x="1680" y="3172"/>
                      <a:pt x="2056" y="1942"/>
                      <a:pt x="1585" y="923"/>
                    </a:cubicBezTo>
                    <a:cubicBezTo>
                      <a:pt x="1190" y="70"/>
                      <a:pt x="1045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3" name="Google Shape;5193;p74"/>
              <p:cNvSpPr/>
              <p:nvPr/>
            </p:nvSpPr>
            <p:spPr>
              <a:xfrm>
                <a:off x="3521800" y="638350"/>
                <a:ext cx="2660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10643" h="3114" extrusionOk="0">
                    <a:moveTo>
                      <a:pt x="4693" y="1"/>
                    </a:moveTo>
                    <a:cubicBezTo>
                      <a:pt x="2480" y="1"/>
                      <a:pt x="1008" y="1228"/>
                      <a:pt x="1008" y="1228"/>
                    </a:cubicBezTo>
                    <a:lnTo>
                      <a:pt x="384" y="1312"/>
                    </a:lnTo>
                    <a:lnTo>
                      <a:pt x="384" y="1311"/>
                    </a:lnTo>
                    <a:lnTo>
                      <a:pt x="1" y="1642"/>
                    </a:lnTo>
                    <a:lnTo>
                      <a:pt x="1059" y="1518"/>
                    </a:lnTo>
                    <a:cubicBezTo>
                      <a:pt x="1059" y="1518"/>
                      <a:pt x="2254" y="1893"/>
                      <a:pt x="3095" y="2170"/>
                    </a:cubicBezTo>
                    <a:cubicBezTo>
                      <a:pt x="3938" y="2447"/>
                      <a:pt x="5421" y="2598"/>
                      <a:pt x="7258" y="3019"/>
                    </a:cubicBezTo>
                    <a:cubicBezTo>
                      <a:pt x="7548" y="3086"/>
                      <a:pt x="7830" y="3113"/>
                      <a:pt x="8100" y="3113"/>
                    </a:cubicBezTo>
                    <a:cubicBezTo>
                      <a:pt x="9544" y="3113"/>
                      <a:pt x="10643" y="2317"/>
                      <a:pt x="10643" y="2317"/>
                    </a:cubicBezTo>
                    <a:cubicBezTo>
                      <a:pt x="9782" y="904"/>
                      <a:pt x="7788" y="270"/>
                      <a:pt x="5263" y="28"/>
                    </a:cubicBezTo>
                    <a:cubicBezTo>
                      <a:pt x="5068" y="9"/>
                      <a:pt x="4878" y="1"/>
                      <a:pt x="4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4" name="Google Shape;5194;p74"/>
              <p:cNvSpPr/>
              <p:nvPr/>
            </p:nvSpPr>
            <p:spPr>
              <a:xfrm>
                <a:off x="3555250" y="445575"/>
                <a:ext cx="50625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7776" extrusionOk="0">
                    <a:moveTo>
                      <a:pt x="614" y="1"/>
                    </a:moveTo>
                    <a:cubicBezTo>
                      <a:pt x="585" y="1"/>
                      <a:pt x="554" y="30"/>
                      <a:pt x="515" y="98"/>
                    </a:cubicBezTo>
                    <a:cubicBezTo>
                      <a:pt x="334" y="415"/>
                      <a:pt x="0" y="1541"/>
                      <a:pt x="262" y="2091"/>
                    </a:cubicBezTo>
                    <a:cubicBezTo>
                      <a:pt x="524" y="2642"/>
                      <a:pt x="18" y="3475"/>
                      <a:pt x="982" y="4637"/>
                    </a:cubicBezTo>
                    <a:cubicBezTo>
                      <a:pt x="982" y="4637"/>
                      <a:pt x="1043" y="6466"/>
                      <a:pt x="962" y="6899"/>
                    </a:cubicBezTo>
                    <a:cubicBezTo>
                      <a:pt x="880" y="7331"/>
                      <a:pt x="541" y="7730"/>
                      <a:pt x="541" y="7730"/>
                    </a:cubicBezTo>
                    <a:lnTo>
                      <a:pt x="768" y="7776"/>
                    </a:lnTo>
                    <a:cubicBezTo>
                      <a:pt x="768" y="7776"/>
                      <a:pt x="822" y="7442"/>
                      <a:pt x="1033" y="7285"/>
                    </a:cubicBezTo>
                    <a:cubicBezTo>
                      <a:pt x="1246" y="7127"/>
                      <a:pt x="1574" y="6958"/>
                      <a:pt x="1675" y="6656"/>
                    </a:cubicBezTo>
                    <a:cubicBezTo>
                      <a:pt x="1777" y="6354"/>
                      <a:pt x="2025" y="2249"/>
                      <a:pt x="1962" y="1928"/>
                    </a:cubicBezTo>
                    <a:cubicBezTo>
                      <a:pt x="1899" y="1607"/>
                      <a:pt x="1506" y="990"/>
                      <a:pt x="1107" y="651"/>
                    </a:cubicBezTo>
                    <a:cubicBezTo>
                      <a:pt x="793" y="386"/>
                      <a:pt x="719" y="1"/>
                      <a:pt x="6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5" name="Google Shape;5195;p74"/>
              <p:cNvSpPr/>
              <p:nvPr/>
            </p:nvSpPr>
            <p:spPr>
              <a:xfrm>
                <a:off x="3461950" y="460150"/>
                <a:ext cx="306450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10521" extrusionOk="0">
                    <a:moveTo>
                      <a:pt x="11986" y="0"/>
                    </a:moveTo>
                    <a:cubicBezTo>
                      <a:pt x="10806" y="1006"/>
                      <a:pt x="8028" y="3433"/>
                      <a:pt x="5784" y="5641"/>
                    </a:cubicBezTo>
                    <a:cubicBezTo>
                      <a:pt x="3540" y="7848"/>
                      <a:pt x="88" y="10069"/>
                      <a:pt x="88" y="10069"/>
                    </a:cubicBezTo>
                    <a:cubicBezTo>
                      <a:pt x="0" y="10277"/>
                      <a:pt x="170" y="10520"/>
                      <a:pt x="170" y="10520"/>
                    </a:cubicBezTo>
                    <a:cubicBezTo>
                      <a:pt x="170" y="10520"/>
                      <a:pt x="1494" y="9697"/>
                      <a:pt x="2018" y="9203"/>
                    </a:cubicBezTo>
                    <a:cubicBezTo>
                      <a:pt x="2542" y="8710"/>
                      <a:pt x="3702" y="7989"/>
                      <a:pt x="4135" y="7568"/>
                    </a:cubicBezTo>
                    <a:cubicBezTo>
                      <a:pt x="4568" y="7147"/>
                      <a:pt x="5635" y="6118"/>
                      <a:pt x="6391" y="5599"/>
                    </a:cubicBezTo>
                    <a:cubicBezTo>
                      <a:pt x="7147" y="5079"/>
                      <a:pt x="9792" y="2290"/>
                      <a:pt x="10326" y="1776"/>
                    </a:cubicBezTo>
                    <a:cubicBezTo>
                      <a:pt x="10859" y="1262"/>
                      <a:pt x="12256" y="27"/>
                      <a:pt x="12256" y="27"/>
                    </a:cubicBezTo>
                    <a:lnTo>
                      <a:pt x="12257" y="27"/>
                    </a:lnTo>
                    <a:lnTo>
                      <a:pt x="119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196" name="Google Shape;5196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fill="none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dk2"/>
            </a:solidFill>
            <a:ln w="1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74"/>
            <p:cNvSpPr/>
            <p:nvPr/>
          </p:nvSpPr>
          <p:spPr>
            <a:xfrm>
              <a:off x="3342200" y="273750"/>
              <a:ext cx="25600" cy="25550"/>
            </a:xfrm>
            <a:custGeom>
              <a:avLst/>
              <a:gdLst/>
              <a:ahLst/>
              <a:cxnLst/>
              <a:rect l="l" t="t" r="r" b="b"/>
              <a:pathLst>
                <a:path w="1024" h="1022" extrusionOk="0">
                  <a:moveTo>
                    <a:pt x="512" y="0"/>
                  </a:moveTo>
                  <a:cubicBezTo>
                    <a:pt x="229" y="0"/>
                    <a:pt x="1" y="229"/>
                    <a:pt x="1" y="511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4" y="1022"/>
                    <a:pt x="1024" y="793"/>
                    <a:pt x="1024" y="511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74"/>
            <p:cNvSpPr/>
            <p:nvPr/>
          </p:nvSpPr>
          <p:spPr>
            <a:xfrm>
              <a:off x="4010650" y="273750"/>
              <a:ext cx="25575" cy="25550"/>
            </a:xfrm>
            <a:custGeom>
              <a:avLst/>
              <a:gdLst/>
              <a:ahLst/>
              <a:cxnLst/>
              <a:rect l="l" t="t" r="r" b="b"/>
              <a:pathLst>
                <a:path w="1023" h="1022" extrusionOk="0">
                  <a:moveTo>
                    <a:pt x="511" y="0"/>
                  </a:moveTo>
                  <a:cubicBezTo>
                    <a:pt x="229" y="0"/>
                    <a:pt x="0" y="229"/>
                    <a:pt x="0" y="511"/>
                  </a:cubicBezTo>
                  <a:cubicBezTo>
                    <a:pt x="0" y="793"/>
                    <a:pt x="229" y="1022"/>
                    <a:pt x="511" y="1022"/>
                  </a:cubicBezTo>
                  <a:cubicBezTo>
                    <a:pt x="794" y="1022"/>
                    <a:pt x="1022" y="793"/>
                    <a:pt x="1022" y="511"/>
                  </a:cubicBezTo>
                  <a:cubicBezTo>
                    <a:pt x="1022" y="229"/>
                    <a:pt x="794" y="0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99" name="Google Shape;5199;p74"/>
          <p:cNvGrpSpPr/>
          <p:nvPr/>
        </p:nvGrpSpPr>
        <p:grpSpPr>
          <a:xfrm>
            <a:off x="1126866" y="2682274"/>
            <a:ext cx="609921" cy="865573"/>
            <a:chOff x="1011226" y="736400"/>
            <a:chExt cx="1351475" cy="1917956"/>
          </a:xfrm>
        </p:grpSpPr>
        <p:sp>
          <p:nvSpPr>
            <p:cNvPr id="5200" name="Google Shape;5200;p74"/>
            <p:cNvSpPr/>
            <p:nvPr/>
          </p:nvSpPr>
          <p:spPr>
            <a:xfrm>
              <a:off x="1011226" y="739481"/>
              <a:ext cx="1055984" cy="1914875"/>
            </a:xfrm>
            <a:custGeom>
              <a:avLst/>
              <a:gdLst/>
              <a:ahLst/>
              <a:cxnLst/>
              <a:rect l="l" t="t" r="r" b="b"/>
              <a:pathLst>
                <a:path w="4799" h="8702" extrusionOk="0">
                  <a:moveTo>
                    <a:pt x="3766" y="2415"/>
                  </a:moveTo>
                  <a:cubicBezTo>
                    <a:pt x="3803" y="2415"/>
                    <a:pt x="3838" y="2427"/>
                    <a:pt x="3867" y="2449"/>
                  </a:cubicBezTo>
                  <a:cubicBezTo>
                    <a:pt x="3902" y="2476"/>
                    <a:pt x="3924" y="2516"/>
                    <a:pt x="3929" y="2559"/>
                  </a:cubicBezTo>
                  <a:cubicBezTo>
                    <a:pt x="3934" y="2603"/>
                    <a:pt x="3923" y="2646"/>
                    <a:pt x="3896" y="2680"/>
                  </a:cubicBezTo>
                  <a:cubicBezTo>
                    <a:pt x="3894" y="2683"/>
                    <a:pt x="3891" y="2684"/>
                    <a:pt x="3888" y="2687"/>
                  </a:cubicBezTo>
                  <a:cubicBezTo>
                    <a:pt x="3822" y="2691"/>
                    <a:pt x="3755" y="2704"/>
                    <a:pt x="3687" y="2723"/>
                  </a:cubicBezTo>
                  <a:cubicBezTo>
                    <a:pt x="3643" y="2698"/>
                    <a:pt x="3609" y="2655"/>
                    <a:pt x="3603" y="2600"/>
                  </a:cubicBezTo>
                  <a:cubicBezTo>
                    <a:pt x="3591" y="2510"/>
                    <a:pt x="3656" y="2428"/>
                    <a:pt x="3746" y="2417"/>
                  </a:cubicBezTo>
                  <a:cubicBezTo>
                    <a:pt x="3753" y="2416"/>
                    <a:pt x="3759" y="2415"/>
                    <a:pt x="3766" y="2415"/>
                  </a:cubicBezTo>
                  <a:close/>
                  <a:moveTo>
                    <a:pt x="2256" y="3552"/>
                  </a:moveTo>
                  <a:cubicBezTo>
                    <a:pt x="2137" y="3907"/>
                    <a:pt x="2142" y="4202"/>
                    <a:pt x="2163" y="4375"/>
                  </a:cubicBezTo>
                  <a:lnTo>
                    <a:pt x="2138" y="4375"/>
                  </a:lnTo>
                  <a:cubicBezTo>
                    <a:pt x="2068" y="4178"/>
                    <a:pt x="1998" y="3950"/>
                    <a:pt x="1943" y="3698"/>
                  </a:cubicBezTo>
                  <a:cubicBezTo>
                    <a:pt x="2057" y="3676"/>
                    <a:pt x="2163" y="3625"/>
                    <a:pt x="2256" y="3552"/>
                  </a:cubicBezTo>
                  <a:close/>
                  <a:moveTo>
                    <a:pt x="2761" y="2786"/>
                  </a:moveTo>
                  <a:cubicBezTo>
                    <a:pt x="2779" y="2811"/>
                    <a:pt x="2798" y="2837"/>
                    <a:pt x="2819" y="2861"/>
                  </a:cubicBezTo>
                  <a:cubicBezTo>
                    <a:pt x="2909" y="2964"/>
                    <a:pt x="3025" y="3038"/>
                    <a:pt x="3153" y="3081"/>
                  </a:cubicBezTo>
                  <a:cubicBezTo>
                    <a:pt x="3002" y="3283"/>
                    <a:pt x="2946" y="3533"/>
                    <a:pt x="3026" y="3764"/>
                  </a:cubicBezTo>
                  <a:cubicBezTo>
                    <a:pt x="3041" y="3806"/>
                    <a:pt x="3061" y="3847"/>
                    <a:pt x="3084" y="3885"/>
                  </a:cubicBezTo>
                  <a:cubicBezTo>
                    <a:pt x="2862" y="4049"/>
                    <a:pt x="2670" y="4220"/>
                    <a:pt x="2513" y="4375"/>
                  </a:cubicBezTo>
                  <a:lnTo>
                    <a:pt x="2218" y="4375"/>
                  </a:lnTo>
                  <a:cubicBezTo>
                    <a:pt x="2195" y="4196"/>
                    <a:pt x="2189" y="3868"/>
                    <a:pt x="2343" y="3474"/>
                  </a:cubicBezTo>
                  <a:cubicBezTo>
                    <a:pt x="2456" y="3356"/>
                    <a:pt x="2541" y="3200"/>
                    <a:pt x="2582" y="3022"/>
                  </a:cubicBezTo>
                  <a:cubicBezTo>
                    <a:pt x="2635" y="2945"/>
                    <a:pt x="2694" y="2865"/>
                    <a:pt x="2761" y="2786"/>
                  </a:cubicBezTo>
                  <a:close/>
                  <a:moveTo>
                    <a:pt x="1320" y="3493"/>
                  </a:moveTo>
                  <a:cubicBezTo>
                    <a:pt x="1437" y="3612"/>
                    <a:pt x="1587" y="3692"/>
                    <a:pt x="1755" y="3708"/>
                  </a:cubicBezTo>
                  <a:cubicBezTo>
                    <a:pt x="1776" y="3710"/>
                    <a:pt x="1797" y="3711"/>
                    <a:pt x="1817" y="3711"/>
                  </a:cubicBezTo>
                  <a:cubicBezTo>
                    <a:pt x="1841" y="3711"/>
                    <a:pt x="1866" y="3710"/>
                    <a:pt x="1890" y="3707"/>
                  </a:cubicBezTo>
                  <a:cubicBezTo>
                    <a:pt x="1943" y="3954"/>
                    <a:pt x="2011" y="4179"/>
                    <a:pt x="2080" y="4375"/>
                  </a:cubicBezTo>
                  <a:lnTo>
                    <a:pt x="1092" y="4375"/>
                  </a:lnTo>
                  <a:cubicBezTo>
                    <a:pt x="1057" y="4375"/>
                    <a:pt x="1026" y="4381"/>
                    <a:pt x="994" y="4390"/>
                  </a:cubicBezTo>
                  <a:cubicBezTo>
                    <a:pt x="896" y="4177"/>
                    <a:pt x="817" y="3916"/>
                    <a:pt x="785" y="3596"/>
                  </a:cubicBezTo>
                  <a:lnTo>
                    <a:pt x="785" y="3596"/>
                  </a:lnTo>
                  <a:cubicBezTo>
                    <a:pt x="816" y="3601"/>
                    <a:pt x="848" y="3605"/>
                    <a:pt x="880" y="3607"/>
                  </a:cubicBezTo>
                  <a:cubicBezTo>
                    <a:pt x="891" y="3607"/>
                    <a:pt x="904" y="3608"/>
                    <a:pt x="916" y="3608"/>
                  </a:cubicBezTo>
                  <a:cubicBezTo>
                    <a:pt x="1062" y="3608"/>
                    <a:pt x="1199" y="3565"/>
                    <a:pt x="1320" y="3493"/>
                  </a:cubicBezTo>
                  <a:close/>
                  <a:moveTo>
                    <a:pt x="3957" y="1"/>
                  </a:moveTo>
                  <a:cubicBezTo>
                    <a:pt x="3670" y="1"/>
                    <a:pt x="3370" y="168"/>
                    <a:pt x="3187" y="462"/>
                  </a:cubicBezTo>
                  <a:cubicBezTo>
                    <a:pt x="3060" y="666"/>
                    <a:pt x="3009" y="899"/>
                    <a:pt x="3041" y="1120"/>
                  </a:cubicBezTo>
                  <a:cubicBezTo>
                    <a:pt x="3059" y="1243"/>
                    <a:pt x="3104" y="1353"/>
                    <a:pt x="3168" y="1446"/>
                  </a:cubicBezTo>
                  <a:cubicBezTo>
                    <a:pt x="3102" y="1483"/>
                    <a:pt x="3037" y="1527"/>
                    <a:pt x="2976" y="1580"/>
                  </a:cubicBezTo>
                  <a:cubicBezTo>
                    <a:pt x="2784" y="1752"/>
                    <a:pt x="2660" y="1978"/>
                    <a:pt x="2630" y="2219"/>
                  </a:cubicBezTo>
                  <a:cubicBezTo>
                    <a:pt x="2607" y="2407"/>
                    <a:pt x="2642" y="2586"/>
                    <a:pt x="2730" y="2736"/>
                  </a:cubicBezTo>
                  <a:cubicBezTo>
                    <a:pt x="2684" y="2790"/>
                    <a:pt x="2642" y="2844"/>
                    <a:pt x="2603" y="2898"/>
                  </a:cubicBezTo>
                  <a:cubicBezTo>
                    <a:pt x="2604" y="2892"/>
                    <a:pt x="2604" y="2888"/>
                    <a:pt x="2605" y="2882"/>
                  </a:cubicBezTo>
                  <a:cubicBezTo>
                    <a:pt x="2646" y="2454"/>
                    <a:pt x="2423" y="2072"/>
                    <a:pt x="2089" y="1951"/>
                  </a:cubicBezTo>
                  <a:cubicBezTo>
                    <a:pt x="2227" y="1950"/>
                    <a:pt x="2366" y="1908"/>
                    <a:pt x="2493" y="1825"/>
                  </a:cubicBezTo>
                  <a:cubicBezTo>
                    <a:pt x="2681" y="1704"/>
                    <a:pt x="2823" y="1512"/>
                    <a:pt x="2892" y="1281"/>
                  </a:cubicBezTo>
                  <a:cubicBezTo>
                    <a:pt x="3036" y="805"/>
                    <a:pt x="2823" y="317"/>
                    <a:pt x="2417" y="195"/>
                  </a:cubicBezTo>
                  <a:cubicBezTo>
                    <a:pt x="2353" y="176"/>
                    <a:pt x="2289" y="167"/>
                    <a:pt x="2224" y="167"/>
                  </a:cubicBezTo>
                  <a:cubicBezTo>
                    <a:pt x="1878" y="167"/>
                    <a:pt x="1541" y="434"/>
                    <a:pt x="1419" y="835"/>
                  </a:cubicBezTo>
                  <a:cubicBezTo>
                    <a:pt x="1350" y="1065"/>
                    <a:pt x="1360" y="1304"/>
                    <a:pt x="1449" y="1510"/>
                  </a:cubicBezTo>
                  <a:cubicBezTo>
                    <a:pt x="1533" y="1704"/>
                    <a:pt x="1680" y="1844"/>
                    <a:pt x="1863" y="1909"/>
                  </a:cubicBezTo>
                  <a:cubicBezTo>
                    <a:pt x="1755" y="1909"/>
                    <a:pt x="1652" y="1935"/>
                    <a:pt x="1557" y="1982"/>
                  </a:cubicBezTo>
                  <a:cubicBezTo>
                    <a:pt x="1404" y="1796"/>
                    <a:pt x="1197" y="1688"/>
                    <a:pt x="971" y="1676"/>
                  </a:cubicBezTo>
                  <a:cubicBezTo>
                    <a:pt x="960" y="1676"/>
                    <a:pt x="950" y="1676"/>
                    <a:pt x="939" y="1676"/>
                  </a:cubicBezTo>
                  <a:cubicBezTo>
                    <a:pt x="722" y="1676"/>
                    <a:pt x="514" y="1764"/>
                    <a:pt x="351" y="1932"/>
                  </a:cubicBezTo>
                  <a:cubicBezTo>
                    <a:pt x="182" y="2107"/>
                    <a:pt x="82" y="2344"/>
                    <a:pt x="70" y="2601"/>
                  </a:cubicBezTo>
                  <a:cubicBezTo>
                    <a:pt x="48" y="3075"/>
                    <a:pt x="333" y="3482"/>
                    <a:pt x="728" y="3583"/>
                  </a:cubicBezTo>
                  <a:cubicBezTo>
                    <a:pt x="759" y="3915"/>
                    <a:pt x="840" y="4186"/>
                    <a:pt x="942" y="4407"/>
                  </a:cubicBezTo>
                  <a:cubicBezTo>
                    <a:pt x="897" y="4428"/>
                    <a:pt x="859" y="4457"/>
                    <a:pt x="833" y="4494"/>
                  </a:cubicBezTo>
                  <a:cubicBezTo>
                    <a:pt x="797" y="4547"/>
                    <a:pt x="789" y="4606"/>
                    <a:pt x="811" y="4663"/>
                  </a:cubicBezTo>
                  <a:lnTo>
                    <a:pt x="999" y="5160"/>
                  </a:lnTo>
                  <a:cubicBezTo>
                    <a:pt x="1004" y="5174"/>
                    <a:pt x="1007" y="5189"/>
                    <a:pt x="1007" y="5203"/>
                  </a:cubicBezTo>
                  <a:lnTo>
                    <a:pt x="1007" y="5470"/>
                  </a:lnTo>
                  <a:cubicBezTo>
                    <a:pt x="1007" y="5483"/>
                    <a:pt x="1004" y="5497"/>
                    <a:pt x="1000" y="5510"/>
                  </a:cubicBezTo>
                  <a:lnTo>
                    <a:pt x="21" y="8345"/>
                  </a:lnTo>
                  <a:cubicBezTo>
                    <a:pt x="1" y="8401"/>
                    <a:pt x="10" y="8460"/>
                    <a:pt x="47" y="8511"/>
                  </a:cubicBezTo>
                  <a:cubicBezTo>
                    <a:pt x="98" y="8582"/>
                    <a:pt x="231" y="8694"/>
                    <a:pt x="859" y="8694"/>
                  </a:cubicBezTo>
                  <a:cubicBezTo>
                    <a:pt x="865" y="8694"/>
                    <a:pt x="872" y="8694"/>
                    <a:pt x="878" y="8694"/>
                  </a:cubicBezTo>
                  <a:lnTo>
                    <a:pt x="3747" y="8701"/>
                  </a:lnTo>
                  <a:cubicBezTo>
                    <a:pt x="3854" y="8701"/>
                    <a:pt x="4558" y="8650"/>
                    <a:pt x="4610" y="8578"/>
                  </a:cubicBezTo>
                  <a:cubicBezTo>
                    <a:pt x="4646" y="8526"/>
                    <a:pt x="4004" y="8401"/>
                    <a:pt x="3985" y="8344"/>
                  </a:cubicBezTo>
                  <a:lnTo>
                    <a:pt x="2961" y="5381"/>
                  </a:lnTo>
                  <a:cubicBezTo>
                    <a:pt x="2961" y="5381"/>
                    <a:pt x="2960" y="5380"/>
                    <a:pt x="2960" y="5379"/>
                  </a:cubicBezTo>
                  <a:lnTo>
                    <a:pt x="2960" y="5217"/>
                  </a:lnTo>
                  <a:cubicBezTo>
                    <a:pt x="2960" y="5203"/>
                    <a:pt x="2962" y="5189"/>
                    <a:pt x="2967" y="5174"/>
                  </a:cubicBezTo>
                  <a:lnTo>
                    <a:pt x="3158" y="4662"/>
                  </a:lnTo>
                  <a:cubicBezTo>
                    <a:pt x="3179" y="4605"/>
                    <a:pt x="3171" y="4546"/>
                    <a:pt x="3135" y="4494"/>
                  </a:cubicBezTo>
                  <a:cubicBezTo>
                    <a:pt x="3084" y="4420"/>
                    <a:pt x="2985" y="4374"/>
                    <a:pt x="2877" y="4374"/>
                  </a:cubicBezTo>
                  <a:lnTo>
                    <a:pt x="2591" y="4374"/>
                  </a:lnTo>
                  <a:cubicBezTo>
                    <a:pt x="2739" y="4232"/>
                    <a:pt x="2914" y="4079"/>
                    <a:pt x="3114" y="3929"/>
                  </a:cubicBezTo>
                  <a:cubicBezTo>
                    <a:pt x="3259" y="4132"/>
                    <a:pt x="3512" y="4252"/>
                    <a:pt x="3792" y="4252"/>
                  </a:cubicBezTo>
                  <a:cubicBezTo>
                    <a:pt x="3903" y="4252"/>
                    <a:pt x="4017" y="4234"/>
                    <a:pt x="4130" y="4195"/>
                  </a:cubicBezTo>
                  <a:cubicBezTo>
                    <a:pt x="4358" y="4117"/>
                    <a:pt x="4545" y="3968"/>
                    <a:pt x="4658" y="3775"/>
                  </a:cubicBezTo>
                  <a:cubicBezTo>
                    <a:pt x="4772" y="3581"/>
                    <a:pt x="4798" y="3367"/>
                    <a:pt x="4731" y="3172"/>
                  </a:cubicBezTo>
                  <a:lnTo>
                    <a:pt x="4731" y="3172"/>
                  </a:lnTo>
                  <a:lnTo>
                    <a:pt x="4731" y="3173"/>
                  </a:lnTo>
                  <a:cubicBezTo>
                    <a:pt x="4655" y="2953"/>
                    <a:pt x="4470" y="2795"/>
                    <a:pt x="4241" y="2725"/>
                  </a:cubicBezTo>
                  <a:cubicBezTo>
                    <a:pt x="4358" y="2578"/>
                    <a:pt x="4433" y="2406"/>
                    <a:pt x="4455" y="2224"/>
                  </a:cubicBezTo>
                  <a:cubicBezTo>
                    <a:pt x="4485" y="1982"/>
                    <a:pt x="4419" y="1754"/>
                    <a:pt x="4267" y="1582"/>
                  </a:cubicBezTo>
                  <a:cubicBezTo>
                    <a:pt x="4258" y="1572"/>
                    <a:pt x="4248" y="1563"/>
                    <a:pt x="4239" y="1553"/>
                  </a:cubicBezTo>
                  <a:cubicBezTo>
                    <a:pt x="4336" y="1480"/>
                    <a:pt x="4424" y="1386"/>
                    <a:pt x="4494" y="1274"/>
                  </a:cubicBezTo>
                  <a:cubicBezTo>
                    <a:pt x="4757" y="852"/>
                    <a:pt x="4677" y="325"/>
                    <a:pt x="4316" y="101"/>
                  </a:cubicBezTo>
                  <a:cubicBezTo>
                    <a:pt x="4207" y="33"/>
                    <a:pt x="4083" y="1"/>
                    <a:pt x="395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74"/>
            <p:cNvSpPr/>
            <p:nvPr/>
          </p:nvSpPr>
          <p:spPr>
            <a:xfrm>
              <a:off x="1939560" y="1353185"/>
              <a:ext cx="423142" cy="333816"/>
            </a:xfrm>
            <a:custGeom>
              <a:avLst/>
              <a:gdLst/>
              <a:ahLst/>
              <a:cxnLst/>
              <a:rect l="l" t="t" r="r" b="b"/>
              <a:pathLst>
                <a:path w="1923" h="1517" extrusionOk="0">
                  <a:moveTo>
                    <a:pt x="1050" y="1"/>
                  </a:moveTo>
                  <a:cubicBezTo>
                    <a:pt x="942" y="1"/>
                    <a:pt x="830" y="19"/>
                    <a:pt x="719" y="57"/>
                  </a:cubicBezTo>
                  <a:cubicBezTo>
                    <a:pt x="262" y="215"/>
                    <a:pt x="1" y="658"/>
                    <a:pt x="135" y="1045"/>
                  </a:cubicBezTo>
                  <a:cubicBezTo>
                    <a:pt x="237" y="1338"/>
                    <a:pt x="537" y="1516"/>
                    <a:pt x="875" y="1516"/>
                  </a:cubicBezTo>
                  <a:cubicBezTo>
                    <a:pt x="983" y="1516"/>
                    <a:pt x="1095" y="1498"/>
                    <a:pt x="1205" y="1460"/>
                  </a:cubicBezTo>
                  <a:cubicBezTo>
                    <a:pt x="1661" y="1301"/>
                    <a:pt x="1922" y="859"/>
                    <a:pt x="1788" y="472"/>
                  </a:cubicBezTo>
                  <a:cubicBezTo>
                    <a:pt x="1687" y="178"/>
                    <a:pt x="1387" y="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74"/>
            <p:cNvSpPr/>
            <p:nvPr/>
          </p:nvSpPr>
          <p:spPr>
            <a:xfrm>
              <a:off x="2053319" y="1330960"/>
              <a:ext cx="309380" cy="352740"/>
            </a:xfrm>
            <a:custGeom>
              <a:avLst/>
              <a:gdLst/>
              <a:ahLst/>
              <a:cxnLst/>
              <a:rect l="l" t="t" r="r" b="b"/>
              <a:pathLst>
                <a:path w="1406" h="1603" extrusionOk="0">
                  <a:moveTo>
                    <a:pt x="1271" y="573"/>
                  </a:moveTo>
                  <a:cubicBezTo>
                    <a:pt x="1136" y="186"/>
                    <a:pt x="658" y="0"/>
                    <a:pt x="202" y="158"/>
                  </a:cubicBezTo>
                  <a:cubicBezTo>
                    <a:pt x="129" y="183"/>
                    <a:pt x="62" y="216"/>
                    <a:pt x="0" y="254"/>
                  </a:cubicBezTo>
                  <a:cubicBezTo>
                    <a:pt x="403" y="186"/>
                    <a:pt x="788" y="370"/>
                    <a:pt x="906" y="710"/>
                  </a:cubicBezTo>
                  <a:cubicBezTo>
                    <a:pt x="1019" y="1036"/>
                    <a:pt x="852" y="1401"/>
                    <a:pt x="525" y="1602"/>
                  </a:cubicBezTo>
                  <a:cubicBezTo>
                    <a:pt x="579" y="1593"/>
                    <a:pt x="633" y="1580"/>
                    <a:pt x="688" y="1561"/>
                  </a:cubicBezTo>
                  <a:cubicBezTo>
                    <a:pt x="1144" y="1402"/>
                    <a:pt x="1405" y="960"/>
                    <a:pt x="1271" y="57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74"/>
            <p:cNvSpPr/>
            <p:nvPr/>
          </p:nvSpPr>
          <p:spPr>
            <a:xfrm>
              <a:off x="1959143" y="1356485"/>
              <a:ext cx="180655" cy="185942"/>
            </a:xfrm>
            <a:custGeom>
              <a:avLst/>
              <a:gdLst/>
              <a:ahLst/>
              <a:cxnLst/>
              <a:rect l="l" t="t" r="r" b="b"/>
              <a:pathLst>
                <a:path w="821" h="845" extrusionOk="0">
                  <a:moveTo>
                    <a:pt x="793" y="1"/>
                  </a:moveTo>
                  <a:cubicBezTo>
                    <a:pt x="739" y="10"/>
                    <a:pt x="684" y="23"/>
                    <a:pt x="630" y="42"/>
                  </a:cubicBezTo>
                  <a:cubicBezTo>
                    <a:pt x="246" y="175"/>
                    <a:pt x="0" y="510"/>
                    <a:pt x="13" y="844"/>
                  </a:cubicBezTo>
                  <a:cubicBezTo>
                    <a:pt x="461" y="833"/>
                    <a:pt x="821" y="535"/>
                    <a:pt x="821" y="170"/>
                  </a:cubicBezTo>
                  <a:cubicBezTo>
                    <a:pt x="821" y="110"/>
                    <a:pt x="810" y="54"/>
                    <a:pt x="793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74"/>
            <p:cNvSpPr/>
            <p:nvPr/>
          </p:nvSpPr>
          <p:spPr>
            <a:xfrm>
              <a:off x="1939560" y="1330960"/>
              <a:ext cx="423142" cy="378266"/>
            </a:xfrm>
            <a:custGeom>
              <a:avLst/>
              <a:gdLst/>
              <a:ahLst/>
              <a:cxnLst/>
              <a:rect l="l" t="t" r="r" b="b"/>
              <a:pathLst>
                <a:path w="1923" h="1719" fill="none" extrusionOk="0">
                  <a:moveTo>
                    <a:pt x="1205" y="1561"/>
                  </a:moveTo>
                  <a:cubicBezTo>
                    <a:pt x="748" y="1719"/>
                    <a:pt x="270" y="1533"/>
                    <a:pt x="135" y="1146"/>
                  </a:cubicBezTo>
                  <a:cubicBezTo>
                    <a:pt x="1" y="759"/>
                    <a:pt x="262" y="316"/>
                    <a:pt x="719" y="158"/>
                  </a:cubicBezTo>
                  <a:cubicBezTo>
                    <a:pt x="1175" y="0"/>
                    <a:pt x="1655" y="185"/>
                    <a:pt x="1788" y="573"/>
                  </a:cubicBezTo>
                  <a:cubicBezTo>
                    <a:pt x="1922" y="960"/>
                    <a:pt x="1661" y="1402"/>
                    <a:pt x="1205" y="15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74"/>
            <p:cNvSpPr/>
            <p:nvPr/>
          </p:nvSpPr>
          <p:spPr>
            <a:xfrm>
              <a:off x="1736246" y="1447584"/>
              <a:ext cx="594775" cy="412814"/>
            </a:xfrm>
            <a:custGeom>
              <a:avLst/>
              <a:gdLst/>
              <a:ahLst/>
              <a:cxnLst/>
              <a:rect l="l" t="t" r="r" b="b"/>
              <a:pathLst>
                <a:path w="2703" h="1876" fill="none" extrusionOk="0">
                  <a:moveTo>
                    <a:pt x="1" y="1876"/>
                  </a:moveTo>
                  <a:cubicBezTo>
                    <a:pt x="1" y="1876"/>
                    <a:pt x="994" y="408"/>
                    <a:pt x="270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74"/>
            <p:cNvSpPr/>
            <p:nvPr/>
          </p:nvSpPr>
          <p:spPr>
            <a:xfrm>
              <a:off x="1529852" y="1182870"/>
              <a:ext cx="345247" cy="384867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806" y="0"/>
                  </a:moveTo>
                  <a:cubicBezTo>
                    <a:pt x="423" y="0"/>
                    <a:pt x="88" y="347"/>
                    <a:pt x="46" y="805"/>
                  </a:cubicBezTo>
                  <a:cubicBezTo>
                    <a:pt x="1" y="1286"/>
                    <a:pt x="296" y="1707"/>
                    <a:pt x="703" y="1745"/>
                  </a:cubicBezTo>
                  <a:cubicBezTo>
                    <a:pt x="723" y="1747"/>
                    <a:pt x="743" y="1748"/>
                    <a:pt x="763" y="1748"/>
                  </a:cubicBezTo>
                  <a:cubicBezTo>
                    <a:pt x="1146" y="1748"/>
                    <a:pt x="1481" y="1400"/>
                    <a:pt x="1523" y="943"/>
                  </a:cubicBezTo>
                  <a:cubicBezTo>
                    <a:pt x="1568" y="463"/>
                    <a:pt x="1274" y="41"/>
                    <a:pt x="866" y="3"/>
                  </a:cubicBezTo>
                  <a:cubicBezTo>
                    <a:pt x="846" y="1"/>
                    <a:pt x="826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74"/>
            <p:cNvSpPr/>
            <p:nvPr/>
          </p:nvSpPr>
          <p:spPr>
            <a:xfrm>
              <a:off x="1637230" y="1181550"/>
              <a:ext cx="203319" cy="712082"/>
            </a:xfrm>
            <a:custGeom>
              <a:avLst/>
              <a:gdLst/>
              <a:ahLst/>
              <a:cxnLst/>
              <a:rect l="l" t="t" r="r" b="b"/>
              <a:pathLst>
                <a:path w="924" h="3236" fill="none" extrusionOk="0">
                  <a:moveTo>
                    <a:pt x="923" y="3236"/>
                  </a:moveTo>
                  <a:cubicBezTo>
                    <a:pt x="923" y="3236"/>
                    <a:pt x="0" y="1724"/>
                    <a:pt x="33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74"/>
            <p:cNvSpPr/>
            <p:nvPr/>
          </p:nvSpPr>
          <p:spPr>
            <a:xfrm>
              <a:off x="1948141" y="762805"/>
              <a:ext cx="389695" cy="369904"/>
            </a:xfrm>
            <a:custGeom>
              <a:avLst/>
              <a:gdLst/>
              <a:ahLst/>
              <a:cxnLst/>
              <a:rect l="l" t="t" r="r" b="b"/>
              <a:pathLst>
                <a:path w="1771" h="1681" extrusionOk="0">
                  <a:moveTo>
                    <a:pt x="1000" y="1"/>
                  </a:moveTo>
                  <a:cubicBezTo>
                    <a:pt x="723" y="1"/>
                    <a:pt x="432" y="164"/>
                    <a:pt x="255" y="449"/>
                  </a:cubicBezTo>
                  <a:cubicBezTo>
                    <a:pt x="0" y="859"/>
                    <a:pt x="75" y="1367"/>
                    <a:pt x="424" y="1583"/>
                  </a:cubicBezTo>
                  <a:cubicBezTo>
                    <a:pt x="530" y="1649"/>
                    <a:pt x="649" y="1680"/>
                    <a:pt x="771" y="1680"/>
                  </a:cubicBezTo>
                  <a:cubicBezTo>
                    <a:pt x="1048" y="1680"/>
                    <a:pt x="1338" y="1517"/>
                    <a:pt x="1516" y="1232"/>
                  </a:cubicBezTo>
                  <a:cubicBezTo>
                    <a:pt x="1770" y="822"/>
                    <a:pt x="1695" y="315"/>
                    <a:pt x="1347" y="98"/>
                  </a:cubicBezTo>
                  <a:cubicBezTo>
                    <a:pt x="1241" y="32"/>
                    <a:pt x="1122" y="1"/>
                    <a:pt x="10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74"/>
            <p:cNvSpPr/>
            <p:nvPr/>
          </p:nvSpPr>
          <p:spPr>
            <a:xfrm>
              <a:off x="2109648" y="757744"/>
              <a:ext cx="228184" cy="377826"/>
            </a:xfrm>
            <a:custGeom>
              <a:avLst/>
              <a:gdLst/>
              <a:ahLst/>
              <a:cxnLst/>
              <a:rect l="l" t="t" r="r" b="b"/>
              <a:pathLst>
                <a:path w="1037" h="1717" extrusionOk="0">
                  <a:moveTo>
                    <a:pt x="613" y="121"/>
                  </a:moveTo>
                  <a:cubicBezTo>
                    <a:pt x="446" y="17"/>
                    <a:pt x="246" y="0"/>
                    <a:pt x="55" y="55"/>
                  </a:cubicBezTo>
                  <a:cubicBezTo>
                    <a:pt x="165" y="61"/>
                    <a:pt x="271" y="91"/>
                    <a:pt x="366" y="150"/>
                  </a:cubicBezTo>
                  <a:cubicBezTo>
                    <a:pt x="715" y="367"/>
                    <a:pt x="790" y="874"/>
                    <a:pt x="535" y="1285"/>
                  </a:cubicBezTo>
                  <a:cubicBezTo>
                    <a:pt x="402" y="1498"/>
                    <a:pt x="207" y="1642"/>
                    <a:pt x="1" y="1702"/>
                  </a:cubicBezTo>
                  <a:cubicBezTo>
                    <a:pt x="289" y="1717"/>
                    <a:pt x="597" y="1553"/>
                    <a:pt x="782" y="1255"/>
                  </a:cubicBezTo>
                  <a:cubicBezTo>
                    <a:pt x="1036" y="845"/>
                    <a:pt x="961" y="338"/>
                    <a:pt x="613" y="12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74"/>
            <p:cNvSpPr/>
            <p:nvPr/>
          </p:nvSpPr>
          <p:spPr>
            <a:xfrm>
              <a:off x="1948141" y="736400"/>
              <a:ext cx="389695" cy="422716"/>
            </a:xfrm>
            <a:custGeom>
              <a:avLst/>
              <a:gdLst/>
              <a:ahLst/>
              <a:cxnLst/>
              <a:rect l="l" t="t" r="r" b="b"/>
              <a:pathLst>
                <a:path w="1771" h="1921" fill="none" extrusionOk="0">
                  <a:moveTo>
                    <a:pt x="1516" y="1352"/>
                  </a:moveTo>
                  <a:cubicBezTo>
                    <a:pt x="1260" y="1762"/>
                    <a:pt x="772" y="1920"/>
                    <a:pt x="424" y="1703"/>
                  </a:cubicBezTo>
                  <a:cubicBezTo>
                    <a:pt x="75" y="1487"/>
                    <a:pt x="0" y="979"/>
                    <a:pt x="255" y="569"/>
                  </a:cubicBezTo>
                  <a:cubicBezTo>
                    <a:pt x="510" y="159"/>
                    <a:pt x="999" y="1"/>
                    <a:pt x="1347" y="218"/>
                  </a:cubicBezTo>
                  <a:cubicBezTo>
                    <a:pt x="1695" y="435"/>
                    <a:pt x="1770" y="942"/>
                    <a:pt x="1516" y="13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74"/>
            <p:cNvSpPr/>
            <p:nvPr/>
          </p:nvSpPr>
          <p:spPr>
            <a:xfrm>
              <a:off x="2001390" y="778208"/>
              <a:ext cx="235886" cy="647827"/>
            </a:xfrm>
            <a:custGeom>
              <a:avLst/>
              <a:gdLst/>
              <a:ahLst/>
              <a:cxnLst/>
              <a:rect l="l" t="t" r="r" b="b"/>
              <a:pathLst>
                <a:path w="1072" h="2944" fill="none" extrusionOk="0">
                  <a:moveTo>
                    <a:pt x="56" y="2943"/>
                  </a:moveTo>
                  <a:cubicBezTo>
                    <a:pt x="56" y="2943"/>
                    <a:pt x="0" y="1393"/>
                    <a:pt x="107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74"/>
            <p:cNvSpPr/>
            <p:nvPr/>
          </p:nvSpPr>
          <p:spPr>
            <a:xfrm>
              <a:off x="1855946" y="1052384"/>
              <a:ext cx="443166" cy="386628"/>
            </a:xfrm>
            <a:custGeom>
              <a:avLst/>
              <a:gdLst/>
              <a:ahLst/>
              <a:cxnLst/>
              <a:rect l="l" t="t" r="r" b="b"/>
              <a:pathLst>
                <a:path w="2014" h="1757" extrusionOk="0">
                  <a:moveTo>
                    <a:pt x="1230" y="1045"/>
                  </a:moveTo>
                  <a:cubicBezTo>
                    <a:pt x="1325" y="1045"/>
                    <a:pt x="1407" y="1115"/>
                    <a:pt x="1420" y="1212"/>
                  </a:cubicBezTo>
                  <a:cubicBezTo>
                    <a:pt x="1433" y="1318"/>
                    <a:pt x="1358" y="1414"/>
                    <a:pt x="1254" y="1426"/>
                  </a:cubicBezTo>
                  <a:cubicBezTo>
                    <a:pt x="1245" y="1427"/>
                    <a:pt x="1237" y="1428"/>
                    <a:pt x="1229" y="1428"/>
                  </a:cubicBezTo>
                  <a:cubicBezTo>
                    <a:pt x="1134" y="1428"/>
                    <a:pt x="1051" y="1358"/>
                    <a:pt x="1040" y="1261"/>
                  </a:cubicBezTo>
                  <a:cubicBezTo>
                    <a:pt x="1026" y="1155"/>
                    <a:pt x="1100" y="1060"/>
                    <a:pt x="1206" y="1047"/>
                  </a:cubicBezTo>
                  <a:cubicBezTo>
                    <a:pt x="1214" y="1045"/>
                    <a:pt x="1222" y="1045"/>
                    <a:pt x="1230" y="1045"/>
                  </a:cubicBezTo>
                  <a:close/>
                  <a:moveTo>
                    <a:pt x="1117" y="0"/>
                  </a:moveTo>
                  <a:cubicBezTo>
                    <a:pt x="891" y="0"/>
                    <a:pt x="653" y="86"/>
                    <a:pt x="458" y="258"/>
                  </a:cubicBezTo>
                  <a:cubicBezTo>
                    <a:pt x="69" y="601"/>
                    <a:pt x="0" y="1157"/>
                    <a:pt x="304" y="1500"/>
                  </a:cubicBezTo>
                  <a:cubicBezTo>
                    <a:pt x="455" y="1671"/>
                    <a:pt x="670" y="1757"/>
                    <a:pt x="896" y="1757"/>
                  </a:cubicBezTo>
                  <a:cubicBezTo>
                    <a:pt x="1123" y="1757"/>
                    <a:pt x="1360" y="1671"/>
                    <a:pt x="1555" y="1499"/>
                  </a:cubicBezTo>
                  <a:cubicBezTo>
                    <a:pt x="1944" y="1156"/>
                    <a:pt x="2013" y="600"/>
                    <a:pt x="1711" y="257"/>
                  </a:cubicBezTo>
                  <a:lnTo>
                    <a:pt x="1710" y="257"/>
                  </a:lnTo>
                  <a:cubicBezTo>
                    <a:pt x="1559" y="86"/>
                    <a:pt x="1343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74"/>
            <p:cNvSpPr/>
            <p:nvPr/>
          </p:nvSpPr>
          <p:spPr>
            <a:xfrm>
              <a:off x="1668695" y="1120818"/>
              <a:ext cx="568810" cy="633524"/>
            </a:xfrm>
            <a:custGeom>
              <a:avLst/>
              <a:gdLst/>
              <a:ahLst/>
              <a:cxnLst/>
              <a:rect l="l" t="t" r="r" b="b"/>
              <a:pathLst>
                <a:path w="2585" h="2879" fill="none" extrusionOk="0">
                  <a:moveTo>
                    <a:pt x="535" y="2879"/>
                  </a:moveTo>
                  <a:cubicBezTo>
                    <a:pt x="535" y="2879"/>
                    <a:pt x="1" y="1244"/>
                    <a:pt x="258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74"/>
            <p:cNvSpPr/>
            <p:nvPr/>
          </p:nvSpPr>
          <p:spPr>
            <a:xfrm>
              <a:off x="1313776" y="1131600"/>
              <a:ext cx="375172" cy="413254"/>
            </a:xfrm>
            <a:custGeom>
              <a:avLst/>
              <a:gdLst/>
              <a:ahLst/>
              <a:cxnLst/>
              <a:rect l="l" t="t" r="r" b="b"/>
              <a:pathLst>
                <a:path w="1705" h="1878" extrusionOk="0">
                  <a:moveTo>
                    <a:pt x="1265" y="836"/>
                  </a:moveTo>
                  <a:cubicBezTo>
                    <a:pt x="1305" y="836"/>
                    <a:pt x="1346" y="849"/>
                    <a:pt x="1381" y="875"/>
                  </a:cubicBezTo>
                  <a:cubicBezTo>
                    <a:pt x="1465" y="939"/>
                    <a:pt x="1481" y="1059"/>
                    <a:pt x="1418" y="1144"/>
                  </a:cubicBezTo>
                  <a:cubicBezTo>
                    <a:pt x="1380" y="1193"/>
                    <a:pt x="1323" y="1219"/>
                    <a:pt x="1265" y="1219"/>
                  </a:cubicBezTo>
                  <a:cubicBezTo>
                    <a:pt x="1225" y="1219"/>
                    <a:pt x="1184" y="1207"/>
                    <a:pt x="1150" y="1181"/>
                  </a:cubicBezTo>
                  <a:cubicBezTo>
                    <a:pt x="1065" y="1117"/>
                    <a:pt x="1048" y="997"/>
                    <a:pt x="1112" y="913"/>
                  </a:cubicBezTo>
                  <a:cubicBezTo>
                    <a:pt x="1150" y="862"/>
                    <a:pt x="1207" y="836"/>
                    <a:pt x="1265" y="836"/>
                  </a:cubicBezTo>
                  <a:close/>
                  <a:moveTo>
                    <a:pt x="863" y="0"/>
                  </a:moveTo>
                  <a:cubicBezTo>
                    <a:pt x="421" y="0"/>
                    <a:pt x="49" y="395"/>
                    <a:pt x="25" y="899"/>
                  </a:cubicBezTo>
                  <a:cubicBezTo>
                    <a:pt x="0" y="1417"/>
                    <a:pt x="351" y="1854"/>
                    <a:pt x="808" y="1876"/>
                  </a:cubicBezTo>
                  <a:cubicBezTo>
                    <a:pt x="820" y="1877"/>
                    <a:pt x="831" y="1877"/>
                    <a:pt x="843" y="1877"/>
                  </a:cubicBezTo>
                  <a:cubicBezTo>
                    <a:pt x="1285" y="1877"/>
                    <a:pt x="1656" y="1482"/>
                    <a:pt x="1680" y="978"/>
                  </a:cubicBezTo>
                  <a:cubicBezTo>
                    <a:pt x="1704" y="460"/>
                    <a:pt x="1354" y="22"/>
                    <a:pt x="898" y="1"/>
                  </a:cubicBezTo>
                  <a:cubicBezTo>
                    <a:pt x="886" y="0"/>
                    <a:pt x="87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74"/>
            <p:cNvSpPr/>
            <p:nvPr/>
          </p:nvSpPr>
          <p:spPr>
            <a:xfrm>
              <a:off x="1323458" y="1136441"/>
              <a:ext cx="339966" cy="764674"/>
            </a:xfrm>
            <a:custGeom>
              <a:avLst/>
              <a:gdLst/>
              <a:ahLst/>
              <a:cxnLst/>
              <a:rect l="l" t="t" r="r" b="b"/>
              <a:pathLst>
                <a:path w="1545" h="3475" fill="none" extrusionOk="0">
                  <a:moveTo>
                    <a:pt x="1545" y="3474"/>
                  </a:moveTo>
                  <a:cubicBezTo>
                    <a:pt x="1545" y="3474"/>
                    <a:pt x="0" y="2719"/>
                    <a:pt x="90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74"/>
            <p:cNvSpPr/>
            <p:nvPr/>
          </p:nvSpPr>
          <p:spPr>
            <a:xfrm>
              <a:off x="1584861" y="799333"/>
              <a:ext cx="374512" cy="380687"/>
            </a:xfrm>
            <a:custGeom>
              <a:avLst/>
              <a:gdLst/>
              <a:ahLst/>
              <a:cxnLst/>
              <a:rect l="l" t="t" r="r" b="b"/>
              <a:pathLst>
                <a:path w="1702" h="1730" extrusionOk="0">
                  <a:moveTo>
                    <a:pt x="919" y="0"/>
                  </a:moveTo>
                  <a:cubicBezTo>
                    <a:pt x="585" y="0"/>
                    <a:pt x="259" y="260"/>
                    <a:pt x="141" y="650"/>
                  </a:cubicBezTo>
                  <a:cubicBezTo>
                    <a:pt x="1" y="1112"/>
                    <a:pt x="206" y="1584"/>
                    <a:pt x="598" y="1702"/>
                  </a:cubicBezTo>
                  <a:cubicBezTo>
                    <a:pt x="659" y="1721"/>
                    <a:pt x="721" y="1730"/>
                    <a:pt x="783" y="1730"/>
                  </a:cubicBezTo>
                  <a:cubicBezTo>
                    <a:pt x="1117" y="1730"/>
                    <a:pt x="1443" y="1470"/>
                    <a:pt x="1561" y="1081"/>
                  </a:cubicBezTo>
                  <a:cubicBezTo>
                    <a:pt x="1701" y="618"/>
                    <a:pt x="1498" y="146"/>
                    <a:pt x="1104" y="28"/>
                  </a:cubicBezTo>
                  <a:cubicBezTo>
                    <a:pt x="1043" y="9"/>
                    <a:pt x="981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74"/>
            <p:cNvSpPr/>
            <p:nvPr/>
          </p:nvSpPr>
          <p:spPr>
            <a:xfrm>
              <a:off x="1670895" y="801533"/>
              <a:ext cx="148529" cy="723744"/>
            </a:xfrm>
            <a:custGeom>
              <a:avLst/>
              <a:gdLst/>
              <a:ahLst/>
              <a:cxnLst/>
              <a:rect l="l" t="t" r="r" b="b"/>
              <a:pathLst>
                <a:path w="675" h="3289" fill="none" extrusionOk="0">
                  <a:moveTo>
                    <a:pt x="605" y="3289"/>
                  </a:moveTo>
                  <a:cubicBezTo>
                    <a:pt x="605" y="3289"/>
                    <a:pt x="1" y="1623"/>
                    <a:pt x="67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extrusionOk="0">
                  <a:moveTo>
                    <a:pt x="1090" y="1"/>
                  </a:move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74"/>
            <p:cNvSpPr/>
            <p:nvPr/>
          </p:nvSpPr>
          <p:spPr>
            <a:xfrm>
              <a:off x="1659673" y="1725500"/>
              <a:ext cx="435024" cy="923990"/>
            </a:xfrm>
            <a:custGeom>
              <a:avLst/>
              <a:gdLst/>
              <a:ahLst/>
              <a:cxnLst/>
              <a:rect l="l" t="t" r="r" b="b"/>
              <a:pathLst>
                <a:path w="1977" h="4199" extrusionOk="0">
                  <a:moveTo>
                    <a:pt x="899" y="806"/>
                  </a:moveTo>
                  <a:lnTo>
                    <a:pt x="1109" y="1"/>
                  </a:lnTo>
                  <a:lnTo>
                    <a:pt x="0" y="1"/>
                  </a:lnTo>
                  <a:lnTo>
                    <a:pt x="365" y="806"/>
                  </a:lnTo>
                  <a:cubicBezTo>
                    <a:pt x="365" y="806"/>
                    <a:pt x="430" y="3261"/>
                    <a:pt x="498" y="4199"/>
                  </a:cubicBezTo>
                  <a:lnTo>
                    <a:pt x="1977" y="4199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fill="none" extrusionOk="0">
                  <a:moveTo>
                    <a:pt x="301" y="4199"/>
                  </a:move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lnTo>
                    <a:pt x="1090" y="1"/>
                  </a:ln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fill="none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23" name="Google Shape;5223;p74"/>
          <p:cNvGrpSpPr/>
          <p:nvPr/>
        </p:nvGrpSpPr>
        <p:grpSpPr>
          <a:xfrm>
            <a:off x="287900" y="3490331"/>
            <a:ext cx="1655548" cy="1337197"/>
            <a:chOff x="4107250" y="1993256"/>
            <a:chExt cx="1655548" cy="1337197"/>
          </a:xfrm>
        </p:grpSpPr>
        <p:sp>
          <p:nvSpPr>
            <p:cNvPr id="5224" name="Google Shape;5224;p74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74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74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74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74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74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74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74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74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74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74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74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74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74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74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74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74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74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5" name="Google Shape;5265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6" name="Google Shape;5266;p74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74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8" name="Google Shape;5268;p74"/>
          <p:cNvGrpSpPr/>
          <p:nvPr/>
        </p:nvGrpSpPr>
        <p:grpSpPr>
          <a:xfrm>
            <a:off x="7521800" y="3135033"/>
            <a:ext cx="509899" cy="986196"/>
            <a:chOff x="3098350" y="1329946"/>
            <a:chExt cx="509899" cy="986196"/>
          </a:xfrm>
        </p:grpSpPr>
        <p:sp>
          <p:nvSpPr>
            <p:cNvPr id="5269" name="Google Shape;5269;p74"/>
            <p:cNvSpPr/>
            <p:nvPr/>
          </p:nvSpPr>
          <p:spPr>
            <a:xfrm>
              <a:off x="3098350" y="2198547"/>
              <a:ext cx="373760" cy="117594"/>
            </a:xfrm>
            <a:custGeom>
              <a:avLst/>
              <a:gdLst/>
              <a:ahLst/>
              <a:cxnLst/>
              <a:rect l="l" t="t" r="r" b="b"/>
              <a:pathLst>
                <a:path w="8766" h="2758" extrusionOk="0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74"/>
            <p:cNvSpPr/>
            <p:nvPr/>
          </p:nvSpPr>
          <p:spPr>
            <a:xfrm>
              <a:off x="3115959" y="1817713"/>
              <a:ext cx="413967" cy="76705"/>
            </a:xfrm>
            <a:custGeom>
              <a:avLst/>
              <a:gdLst/>
              <a:ahLst/>
              <a:cxnLst/>
              <a:rect l="l" t="t" r="r" b="b"/>
              <a:pathLst>
                <a:path w="9709" h="1799" extrusionOk="0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74"/>
            <p:cNvSpPr/>
            <p:nvPr/>
          </p:nvSpPr>
          <p:spPr>
            <a:xfrm>
              <a:off x="3147937" y="1344655"/>
              <a:ext cx="294327" cy="337177"/>
            </a:xfrm>
            <a:custGeom>
              <a:avLst/>
              <a:gdLst/>
              <a:ahLst/>
              <a:cxnLst/>
              <a:rect l="l" t="t" r="r" b="b"/>
              <a:pathLst>
                <a:path w="6903" h="7908" extrusionOk="0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74"/>
            <p:cNvSpPr/>
            <p:nvPr/>
          </p:nvSpPr>
          <p:spPr>
            <a:xfrm>
              <a:off x="3205284" y="1329946"/>
              <a:ext cx="236979" cy="300168"/>
            </a:xfrm>
            <a:custGeom>
              <a:avLst/>
              <a:gdLst/>
              <a:ahLst/>
              <a:cxnLst/>
              <a:rect l="l" t="t" r="r" b="b"/>
              <a:pathLst>
                <a:path w="5558" h="7040" extrusionOk="0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74"/>
            <p:cNvSpPr/>
            <p:nvPr/>
          </p:nvSpPr>
          <p:spPr>
            <a:xfrm>
              <a:off x="3147937" y="1329946"/>
              <a:ext cx="294327" cy="352527"/>
            </a:xfrm>
            <a:custGeom>
              <a:avLst/>
              <a:gdLst/>
              <a:ahLst/>
              <a:cxnLst/>
              <a:rect l="l" t="t" r="r" b="b"/>
              <a:pathLst>
                <a:path w="6903" h="8268" fill="none" extrusionOk="0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74"/>
            <p:cNvSpPr/>
            <p:nvPr/>
          </p:nvSpPr>
          <p:spPr>
            <a:xfrm>
              <a:off x="3238498" y="1565600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74"/>
            <p:cNvSpPr/>
            <p:nvPr/>
          </p:nvSpPr>
          <p:spPr>
            <a:xfrm>
              <a:off x="3260030" y="1542065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74"/>
            <p:cNvSpPr/>
            <p:nvPr/>
          </p:nvSpPr>
          <p:spPr>
            <a:xfrm>
              <a:off x="3310128" y="1603846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74"/>
            <p:cNvSpPr/>
            <p:nvPr/>
          </p:nvSpPr>
          <p:spPr>
            <a:xfrm>
              <a:off x="3315287" y="1546584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74"/>
            <p:cNvSpPr/>
            <p:nvPr/>
          </p:nvSpPr>
          <p:spPr>
            <a:xfrm>
              <a:off x="3336606" y="1480071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74"/>
            <p:cNvSpPr/>
            <p:nvPr/>
          </p:nvSpPr>
          <p:spPr>
            <a:xfrm>
              <a:off x="3354769" y="1532898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74"/>
            <p:cNvSpPr/>
            <p:nvPr/>
          </p:nvSpPr>
          <p:spPr>
            <a:xfrm>
              <a:off x="3348715" y="1423832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74"/>
            <p:cNvSpPr/>
            <p:nvPr/>
          </p:nvSpPr>
          <p:spPr>
            <a:xfrm>
              <a:off x="3284717" y="1512730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74"/>
            <p:cNvSpPr/>
            <p:nvPr/>
          </p:nvSpPr>
          <p:spPr>
            <a:xfrm>
              <a:off x="3376599" y="1474016"/>
              <a:ext cx="12066" cy="10062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74"/>
            <p:cNvSpPr/>
            <p:nvPr/>
          </p:nvSpPr>
          <p:spPr>
            <a:xfrm>
              <a:off x="3249200" y="1406777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74"/>
            <p:cNvSpPr/>
            <p:nvPr/>
          </p:nvSpPr>
          <p:spPr>
            <a:xfrm>
              <a:off x="3229758" y="144758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74"/>
            <p:cNvSpPr/>
            <p:nvPr/>
          </p:nvSpPr>
          <p:spPr>
            <a:xfrm>
              <a:off x="3295205" y="146374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74"/>
            <p:cNvSpPr/>
            <p:nvPr/>
          </p:nvSpPr>
          <p:spPr>
            <a:xfrm>
              <a:off x="3357285" y="1568500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74"/>
            <p:cNvSpPr/>
            <p:nvPr/>
          </p:nvSpPr>
          <p:spPr>
            <a:xfrm>
              <a:off x="3249285" y="1460799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74"/>
            <p:cNvSpPr/>
            <p:nvPr/>
          </p:nvSpPr>
          <p:spPr>
            <a:xfrm>
              <a:off x="3271585" y="1372071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74"/>
            <p:cNvSpPr/>
            <p:nvPr/>
          </p:nvSpPr>
          <p:spPr>
            <a:xfrm>
              <a:off x="3304500" y="1423022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74"/>
            <p:cNvSpPr/>
            <p:nvPr/>
          </p:nvSpPr>
          <p:spPr>
            <a:xfrm>
              <a:off x="3353874" y="1376292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74"/>
            <p:cNvSpPr/>
            <p:nvPr/>
          </p:nvSpPr>
          <p:spPr>
            <a:xfrm>
              <a:off x="3270732" y="1609303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74"/>
            <p:cNvSpPr/>
            <p:nvPr/>
          </p:nvSpPr>
          <p:spPr>
            <a:xfrm>
              <a:off x="3232486" y="1515587"/>
              <a:ext cx="12109" cy="10062"/>
            </a:xfrm>
            <a:custGeom>
              <a:avLst/>
              <a:gdLst/>
              <a:ahLst/>
              <a:cxnLst/>
              <a:rect l="l" t="t" r="r" b="b"/>
              <a:pathLst>
                <a:path w="284" h="236" extrusionOk="0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74"/>
            <p:cNvSpPr/>
            <p:nvPr/>
          </p:nvSpPr>
          <p:spPr>
            <a:xfrm>
              <a:off x="3335071" y="1542107"/>
              <a:ext cx="273178" cy="310060"/>
            </a:xfrm>
            <a:custGeom>
              <a:avLst/>
              <a:gdLst/>
              <a:ahLst/>
              <a:cxnLst/>
              <a:rect l="l" t="t" r="r" b="b"/>
              <a:pathLst>
                <a:path w="6407" h="7272" extrusionOk="0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74"/>
            <p:cNvSpPr/>
            <p:nvPr/>
          </p:nvSpPr>
          <p:spPr>
            <a:xfrm>
              <a:off x="3410240" y="1527184"/>
              <a:ext cx="198009" cy="293943"/>
            </a:xfrm>
            <a:custGeom>
              <a:avLst/>
              <a:gdLst/>
              <a:ahLst/>
              <a:cxnLst/>
              <a:rect l="l" t="t" r="r" b="b"/>
              <a:pathLst>
                <a:path w="4644" h="6894" extrusionOk="0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74"/>
            <p:cNvSpPr/>
            <p:nvPr/>
          </p:nvSpPr>
          <p:spPr>
            <a:xfrm>
              <a:off x="3335071" y="1527184"/>
              <a:ext cx="273178" cy="333724"/>
            </a:xfrm>
            <a:custGeom>
              <a:avLst/>
              <a:gdLst/>
              <a:ahLst/>
              <a:cxnLst/>
              <a:rect l="l" t="t" r="r" b="b"/>
              <a:pathLst>
                <a:path w="6407" h="7827" fill="none" extrusionOk="0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74"/>
            <p:cNvSpPr/>
            <p:nvPr/>
          </p:nvSpPr>
          <p:spPr>
            <a:xfrm>
              <a:off x="3368328" y="17104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74"/>
            <p:cNvSpPr/>
            <p:nvPr/>
          </p:nvSpPr>
          <p:spPr>
            <a:xfrm>
              <a:off x="3398899" y="170127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74"/>
            <p:cNvSpPr/>
            <p:nvPr/>
          </p:nvSpPr>
          <p:spPr>
            <a:xfrm>
              <a:off x="3410283" y="1780022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74"/>
            <p:cNvSpPr/>
            <p:nvPr/>
          </p:nvSpPr>
          <p:spPr>
            <a:xfrm>
              <a:off x="3444051" y="173354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74"/>
            <p:cNvSpPr/>
            <p:nvPr/>
          </p:nvSpPr>
          <p:spPr>
            <a:xfrm>
              <a:off x="3496410" y="1687329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74"/>
            <p:cNvSpPr/>
            <p:nvPr/>
          </p:nvSpPr>
          <p:spPr>
            <a:xfrm>
              <a:off x="3484940" y="1741990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74"/>
            <p:cNvSpPr/>
            <p:nvPr/>
          </p:nvSpPr>
          <p:spPr>
            <a:xfrm>
              <a:off x="3535593" y="1645204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74"/>
            <p:cNvSpPr/>
            <p:nvPr/>
          </p:nvSpPr>
          <p:spPr>
            <a:xfrm>
              <a:off x="3435140" y="1688736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74"/>
            <p:cNvSpPr/>
            <p:nvPr/>
          </p:nvSpPr>
          <p:spPr>
            <a:xfrm>
              <a:off x="3533845" y="1702593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74"/>
            <p:cNvSpPr/>
            <p:nvPr/>
          </p:nvSpPr>
          <p:spPr>
            <a:xfrm>
              <a:off x="3458932" y="1579585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74"/>
            <p:cNvSpPr/>
            <p:nvPr/>
          </p:nvSpPr>
          <p:spPr>
            <a:xfrm>
              <a:off x="3421368" y="1604656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74"/>
            <p:cNvSpPr/>
            <p:nvPr/>
          </p:nvSpPr>
          <p:spPr>
            <a:xfrm>
              <a:off x="3469250" y="165206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74"/>
            <p:cNvSpPr/>
            <p:nvPr/>
          </p:nvSpPr>
          <p:spPr>
            <a:xfrm>
              <a:off x="3468866" y="1773797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74"/>
            <p:cNvSpPr/>
            <p:nvPr/>
          </p:nvSpPr>
          <p:spPr>
            <a:xfrm>
              <a:off x="3431345" y="1626017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74"/>
            <p:cNvSpPr/>
            <p:nvPr/>
          </p:nvSpPr>
          <p:spPr>
            <a:xfrm>
              <a:off x="3496026" y="1561251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74"/>
            <p:cNvSpPr/>
            <p:nvPr/>
          </p:nvSpPr>
          <p:spPr>
            <a:xfrm>
              <a:off x="3498115" y="16218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74"/>
            <p:cNvSpPr/>
            <p:nvPr/>
          </p:nvSpPr>
          <p:spPr>
            <a:xfrm>
              <a:off x="3564458" y="1607044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74"/>
            <p:cNvSpPr/>
            <p:nvPr/>
          </p:nvSpPr>
          <p:spPr>
            <a:xfrm>
              <a:off x="3373615" y="1764502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74"/>
            <p:cNvSpPr/>
            <p:nvPr/>
          </p:nvSpPr>
          <p:spPr>
            <a:xfrm>
              <a:off x="3388836" y="1664433"/>
              <a:ext cx="10958" cy="1100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74"/>
            <p:cNvSpPr/>
            <p:nvPr/>
          </p:nvSpPr>
          <p:spPr>
            <a:xfrm>
              <a:off x="3128793" y="1577283"/>
              <a:ext cx="326731" cy="377427"/>
            </a:xfrm>
            <a:custGeom>
              <a:avLst/>
              <a:gdLst/>
              <a:ahLst/>
              <a:cxnLst/>
              <a:rect l="l" t="t" r="r" b="b"/>
              <a:pathLst>
                <a:path w="7663" h="8852" extrusionOk="0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74"/>
            <p:cNvSpPr/>
            <p:nvPr/>
          </p:nvSpPr>
          <p:spPr>
            <a:xfrm>
              <a:off x="3128793" y="1580054"/>
              <a:ext cx="204703" cy="374656"/>
            </a:xfrm>
            <a:custGeom>
              <a:avLst/>
              <a:gdLst/>
              <a:ahLst/>
              <a:cxnLst/>
              <a:rect l="l" t="t" r="r" b="b"/>
              <a:pathLst>
                <a:path w="4801" h="8787" extrusionOk="0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74"/>
            <p:cNvSpPr/>
            <p:nvPr/>
          </p:nvSpPr>
          <p:spPr>
            <a:xfrm>
              <a:off x="3362444" y="1824706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74"/>
            <p:cNvSpPr/>
            <p:nvPr/>
          </p:nvSpPr>
          <p:spPr>
            <a:xfrm>
              <a:off x="3334218" y="179831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74"/>
            <p:cNvSpPr/>
            <p:nvPr/>
          </p:nvSpPr>
          <p:spPr>
            <a:xfrm>
              <a:off x="3292818" y="186742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74"/>
            <p:cNvSpPr/>
            <p:nvPr/>
          </p:nvSpPr>
          <p:spPr>
            <a:xfrm>
              <a:off x="3275379" y="1803344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74"/>
            <p:cNvSpPr/>
            <p:nvPr/>
          </p:nvSpPr>
          <p:spPr>
            <a:xfrm>
              <a:off x="3238583" y="1728900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74"/>
            <p:cNvSpPr/>
            <p:nvPr/>
          </p:nvSpPr>
          <p:spPr>
            <a:xfrm>
              <a:off x="3229843" y="1787995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74"/>
            <p:cNvSpPr/>
            <p:nvPr/>
          </p:nvSpPr>
          <p:spPr>
            <a:xfrm>
              <a:off x="3213897" y="1665925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74"/>
            <p:cNvSpPr/>
            <p:nvPr/>
          </p:nvSpPr>
          <p:spPr>
            <a:xfrm>
              <a:off x="3301430" y="1765440"/>
              <a:ext cx="12834" cy="11299"/>
            </a:xfrm>
            <a:custGeom>
              <a:avLst/>
              <a:gdLst/>
              <a:ahLst/>
              <a:cxnLst/>
              <a:rect l="l" t="t" r="r" b="b"/>
              <a:pathLst>
                <a:path w="301" h="265" extrusionOk="0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74"/>
            <p:cNvSpPr/>
            <p:nvPr/>
          </p:nvSpPr>
          <p:spPr>
            <a:xfrm>
              <a:off x="3194070" y="172207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74"/>
            <p:cNvSpPr/>
            <p:nvPr/>
          </p:nvSpPr>
          <p:spPr>
            <a:xfrm>
              <a:off x="3317974" y="1646909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74"/>
            <p:cNvSpPr/>
            <p:nvPr/>
          </p:nvSpPr>
          <p:spPr>
            <a:xfrm>
              <a:off x="3347393" y="169257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74"/>
            <p:cNvSpPr/>
            <p:nvPr/>
          </p:nvSpPr>
          <p:spPr>
            <a:xfrm>
              <a:off x="3279941" y="1710609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74"/>
            <p:cNvSpPr/>
            <p:nvPr/>
          </p:nvSpPr>
          <p:spPr>
            <a:xfrm>
              <a:off x="3234490" y="1827818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74"/>
            <p:cNvSpPr/>
            <p:nvPr/>
          </p:nvSpPr>
          <p:spPr>
            <a:xfrm>
              <a:off x="3329059" y="1707368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74"/>
            <p:cNvSpPr/>
            <p:nvPr/>
          </p:nvSpPr>
          <p:spPr>
            <a:xfrm>
              <a:off x="3286550" y="1608024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74"/>
            <p:cNvSpPr/>
            <p:nvPr/>
          </p:nvSpPr>
          <p:spPr>
            <a:xfrm>
              <a:off x="3261522" y="1665030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74"/>
            <p:cNvSpPr/>
            <p:nvPr/>
          </p:nvSpPr>
          <p:spPr>
            <a:xfrm>
              <a:off x="3198419" y="1612714"/>
              <a:ext cx="12791" cy="11256"/>
            </a:xfrm>
            <a:custGeom>
              <a:avLst/>
              <a:gdLst/>
              <a:ahLst/>
              <a:cxnLst/>
              <a:rect l="l" t="t" r="r" b="b"/>
              <a:pathLst>
                <a:path w="300" h="264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74"/>
            <p:cNvSpPr/>
            <p:nvPr/>
          </p:nvSpPr>
          <p:spPr>
            <a:xfrm>
              <a:off x="3336563" y="187356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74"/>
            <p:cNvSpPr/>
            <p:nvPr/>
          </p:nvSpPr>
          <p:spPr>
            <a:xfrm>
              <a:off x="3358564" y="1768681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36" name="Google Shape;5336;p74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5337" name="Google Shape;5337;p74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avLst/>
                <a:gdLst/>
                <a:ahLst/>
                <a:cxnLst/>
                <a:rect l="l" t="t" r="r" b="b"/>
                <a:pathLst>
                  <a:path w="9709" h="1799" extrusionOk="0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8" name="Google Shape;5338;p74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7953" extrusionOk="0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339" name="Google Shape;5339;p74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5264" extrusionOk="0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5340" name="Google Shape;5340;p74"/>
            <p:cNvSpPr/>
            <p:nvPr/>
          </p:nvSpPr>
          <p:spPr>
            <a:xfrm>
              <a:off x="3425931" y="1856811"/>
              <a:ext cx="104249" cy="404161"/>
            </a:xfrm>
            <a:custGeom>
              <a:avLst/>
              <a:gdLst/>
              <a:ahLst/>
              <a:cxnLst/>
              <a:rect l="l" t="t" r="r" b="b"/>
              <a:pathLst>
                <a:path w="2445" h="9479" extrusionOk="0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74"/>
            <p:cNvSpPr/>
            <p:nvPr/>
          </p:nvSpPr>
          <p:spPr>
            <a:xfrm>
              <a:off x="3118646" y="1856811"/>
              <a:ext cx="411537" cy="413882"/>
            </a:xfrm>
            <a:custGeom>
              <a:avLst/>
              <a:gdLst/>
              <a:ahLst/>
              <a:cxnLst/>
              <a:rect l="l" t="t" r="r" b="b"/>
              <a:pathLst>
                <a:path w="9652" h="9707" fill="none" extrusionOk="0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42" name="Google Shape;5342;p74"/>
          <p:cNvGrpSpPr/>
          <p:nvPr/>
        </p:nvGrpSpPr>
        <p:grpSpPr>
          <a:xfrm>
            <a:off x="1962634" y="6242"/>
            <a:ext cx="929451" cy="1827513"/>
            <a:chOff x="2880023" y="324448"/>
            <a:chExt cx="763284" cy="1500790"/>
          </a:xfrm>
        </p:grpSpPr>
        <p:sp>
          <p:nvSpPr>
            <p:cNvPr id="5343" name="Google Shape;5343;p74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44" name="Google Shape;5344;p74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5345" name="Google Shape;5345;p74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6" name="Google Shape;5346;p74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7" name="Google Shape;5347;p74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8" name="Google Shape;5348;p74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9" name="Google Shape;5349;p74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0" name="Google Shape;5350;p74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1" name="Google Shape;5351;p74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2" name="Google Shape;5352;p74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3" name="Google Shape;5353;p74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4" name="Google Shape;5354;p74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5" name="Google Shape;5355;p74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6" name="Google Shape;5356;p74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7" name="Google Shape;5357;p74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8" name="Google Shape;5358;p74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9" name="Google Shape;5359;p74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0" name="Google Shape;5360;p74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1" name="Google Shape;5361;p74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2" name="Google Shape;5362;p74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3" name="Google Shape;5363;p74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4" name="Google Shape;5364;p74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5" name="Google Shape;5365;p74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6" name="Google Shape;5366;p74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7" name="Google Shape;5367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8" name="Google Shape;5368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9" name="Google Shape;5369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0" name="Google Shape;5370;p74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1" name="Google Shape;5371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2" name="Google Shape;5372;p74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3" name="Google Shape;5373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4" name="Google Shape;5374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5" name="Google Shape;5375;p74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76" name="Google Shape;5376;p74"/>
          <p:cNvGrpSpPr/>
          <p:nvPr/>
        </p:nvGrpSpPr>
        <p:grpSpPr>
          <a:xfrm>
            <a:off x="3454311" y="4321974"/>
            <a:ext cx="1325736" cy="719826"/>
            <a:chOff x="1483319" y="1218788"/>
            <a:chExt cx="1766234" cy="959001"/>
          </a:xfrm>
        </p:grpSpPr>
        <p:sp>
          <p:nvSpPr>
            <p:cNvPr id="5377" name="Google Shape;5377;p74"/>
            <p:cNvSpPr/>
            <p:nvPr/>
          </p:nvSpPr>
          <p:spPr>
            <a:xfrm>
              <a:off x="1483319" y="1253483"/>
              <a:ext cx="1766234" cy="717178"/>
            </a:xfrm>
            <a:custGeom>
              <a:avLst/>
              <a:gdLst/>
              <a:ahLst/>
              <a:cxnLst/>
              <a:rect l="l" t="t" r="r" b="b"/>
              <a:pathLst>
                <a:path w="36833" h="14956" extrusionOk="0">
                  <a:moveTo>
                    <a:pt x="22927" y="12000"/>
                  </a:moveTo>
                  <a:cubicBezTo>
                    <a:pt x="23465" y="12754"/>
                    <a:pt x="24163" y="13373"/>
                    <a:pt x="24975" y="13790"/>
                  </a:cubicBezTo>
                  <a:cubicBezTo>
                    <a:pt x="25456" y="14037"/>
                    <a:pt x="25957" y="14205"/>
                    <a:pt x="26469" y="14296"/>
                  </a:cubicBezTo>
                  <a:cubicBezTo>
                    <a:pt x="26014" y="14611"/>
                    <a:pt x="25545" y="14815"/>
                    <a:pt x="25095" y="14815"/>
                  </a:cubicBezTo>
                  <a:cubicBezTo>
                    <a:pt x="25023" y="14815"/>
                    <a:pt x="24951" y="14810"/>
                    <a:pt x="24880" y="14799"/>
                  </a:cubicBezTo>
                  <a:cubicBezTo>
                    <a:pt x="24020" y="14668"/>
                    <a:pt x="23351" y="13731"/>
                    <a:pt x="22887" y="12017"/>
                  </a:cubicBezTo>
                  <a:lnTo>
                    <a:pt x="22927" y="12000"/>
                  </a:lnTo>
                  <a:close/>
                  <a:moveTo>
                    <a:pt x="19105" y="0"/>
                  </a:moveTo>
                  <a:cubicBezTo>
                    <a:pt x="17010" y="0"/>
                    <a:pt x="14992" y="944"/>
                    <a:pt x="13838" y="1603"/>
                  </a:cubicBezTo>
                  <a:cubicBezTo>
                    <a:pt x="13808" y="1595"/>
                    <a:pt x="13777" y="1592"/>
                    <a:pt x="13747" y="1592"/>
                  </a:cubicBezTo>
                  <a:cubicBezTo>
                    <a:pt x="13666" y="1592"/>
                    <a:pt x="13590" y="1614"/>
                    <a:pt x="13564" y="1622"/>
                  </a:cubicBezTo>
                  <a:cubicBezTo>
                    <a:pt x="13348" y="1722"/>
                    <a:pt x="12940" y="1919"/>
                    <a:pt x="12933" y="1924"/>
                  </a:cubicBezTo>
                  <a:lnTo>
                    <a:pt x="10235" y="1261"/>
                  </a:lnTo>
                  <a:cubicBezTo>
                    <a:pt x="10164" y="1244"/>
                    <a:pt x="10093" y="1235"/>
                    <a:pt x="10021" y="1235"/>
                  </a:cubicBezTo>
                  <a:cubicBezTo>
                    <a:pt x="9845" y="1235"/>
                    <a:pt x="9671" y="1286"/>
                    <a:pt x="9523" y="1383"/>
                  </a:cubicBezTo>
                  <a:lnTo>
                    <a:pt x="2333" y="5527"/>
                  </a:lnTo>
                  <a:cubicBezTo>
                    <a:pt x="2271" y="5567"/>
                    <a:pt x="2226" y="5622"/>
                    <a:pt x="2193" y="5683"/>
                  </a:cubicBezTo>
                  <a:cubicBezTo>
                    <a:pt x="2049" y="5812"/>
                    <a:pt x="0" y="7056"/>
                    <a:pt x="22" y="7279"/>
                  </a:cubicBezTo>
                  <a:cubicBezTo>
                    <a:pt x="43" y="7512"/>
                    <a:pt x="176" y="7689"/>
                    <a:pt x="405" y="7782"/>
                  </a:cubicBezTo>
                  <a:lnTo>
                    <a:pt x="7252" y="9465"/>
                  </a:lnTo>
                  <a:cubicBezTo>
                    <a:pt x="7286" y="9473"/>
                    <a:pt x="7320" y="9476"/>
                    <a:pt x="7354" y="9476"/>
                  </a:cubicBezTo>
                  <a:cubicBezTo>
                    <a:pt x="7437" y="9476"/>
                    <a:pt x="9838" y="8759"/>
                    <a:pt x="9909" y="8712"/>
                  </a:cubicBezTo>
                  <a:lnTo>
                    <a:pt x="16863" y="4181"/>
                  </a:lnTo>
                  <a:cubicBezTo>
                    <a:pt x="17145" y="4019"/>
                    <a:pt x="17208" y="3688"/>
                    <a:pt x="17172" y="3432"/>
                  </a:cubicBezTo>
                  <a:cubicBezTo>
                    <a:pt x="17134" y="3162"/>
                    <a:pt x="16998" y="2953"/>
                    <a:pt x="16828" y="2902"/>
                  </a:cubicBezTo>
                  <a:cubicBezTo>
                    <a:pt x="16791" y="2880"/>
                    <a:pt x="16750" y="2860"/>
                    <a:pt x="16705" y="2850"/>
                  </a:cubicBezTo>
                  <a:lnTo>
                    <a:pt x="13659" y="2102"/>
                  </a:lnTo>
                  <a:lnTo>
                    <a:pt x="13941" y="1899"/>
                  </a:lnTo>
                  <a:cubicBezTo>
                    <a:pt x="13955" y="1889"/>
                    <a:pt x="13964" y="1875"/>
                    <a:pt x="13969" y="1858"/>
                  </a:cubicBezTo>
                  <a:cubicBezTo>
                    <a:pt x="13986" y="1785"/>
                    <a:pt x="13976" y="1733"/>
                    <a:pt x="13957" y="1696"/>
                  </a:cubicBezTo>
                  <a:cubicBezTo>
                    <a:pt x="15105" y="1047"/>
                    <a:pt x="17071" y="140"/>
                    <a:pt x="19105" y="140"/>
                  </a:cubicBezTo>
                  <a:cubicBezTo>
                    <a:pt x="19738" y="140"/>
                    <a:pt x="20378" y="228"/>
                    <a:pt x="21001" y="439"/>
                  </a:cubicBezTo>
                  <a:cubicBezTo>
                    <a:pt x="21872" y="734"/>
                    <a:pt x="22523" y="1396"/>
                    <a:pt x="22661" y="2127"/>
                  </a:cubicBezTo>
                  <a:cubicBezTo>
                    <a:pt x="22768" y="2699"/>
                    <a:pt x="22587" y="3286"/>
                    <a:pt x="22411" y="3854"/>
                  </a:cubicBezTo>
                  <a:lnTo>
                    <a:pt x="22377" y="3963"/>
                  </a:lnTo>
                  <a:cubicBezTo>
                    <a:pt x="21744" y="6014"/>
                    <a:pt x="21563" y="7762"/>
                    <a:pt x="21819" y="9306"/>
                  </a:cubicBezTo>
                  <a:cubicBezTo>
                    <a:pt x="21926" y="9943"/>
                    <a:pt x="22123" y="10551"/>
                    <a:pt x="22396" y="11110"/>
                  </a:cubicBezTo>
                  <a:cubicBezTo>
                    <a:pt x="22351" y="11136"/>
                    <a:pt x="22330" y="11190"/>
                    <a:pt x="22351" y="11240"/>
                  </a:cubicBezTo>
                  <a:lnTo>
                    <a:pt x="22666" y="11995"/>
                  </a:lnTo>
                  <a:cubicBezTo>
                    <a:pt x="22681" y="12032"/>
                    <a:pt x="22716" y="12054"/>
                    <a:pt x="22754" y="12058"/>
                  </a:cubicBezTo>
                  <a:cubicBezTo>
                    <a:pt x="23233" y="13828"/>
                    <a:pt x="23940" y="14798"/>
                    <a:pt x="24859" y="14938"/>
                  </a:cubicBezTo>
                  <a:cubicBezTo>
                    <a:pt x="24937" y="14950"/>
                    <a:pt x="25017" y="14956"/>
                    <a:pt x="25096" y="14956"/>
                  </a:cubicBezTo>
                  <a:cubicBezTo>
                    <a:pt x="25622" y="14956"/>
                    <a:pt x="26161" y="14705"/>
                    <a:pt x="26674" y="14327"/>
                  </a:cubicBezTo>
                  <a:cubicBezTo>
                    <a:pt x="26902" y="14358"/>
                    <a:pt x="27133" y="14376"/>
                    <a:pt x="27364" y="14376"/>
                  </a:cubicBezTo>
                  <a:cubicBezTo>
                    <a:pt x="28196" y="14376"/>
                    <a:pt x="29040" y="14175"/>
                    <a:pt x="29855" y="13774"/>
                  </a:cubicBezTo>
                  <a:cubicBezTo>
                    <a:pt x="32073" y="12684"/>
                    <a:pt x="34035" y="10544"/>
                    <a:pt x="35694" y="7409"/>
                  </a:cubicBezTo>
                  <a:cubicBezTo>
                    <a:pt x="35721" y="7415"/>
                    <a:pt x="35748" y="7419"/>
                    <a:pt x="35775" y="7419"/>
                  </a:cubicBezTo>
                  <a:cubicBezTo>
                    <a:pt x="35783" y="7419"/>
                    <a:pt x="35791" y="7419"/>
                    <a:pt x="35799" y="7418"/>
                  </a:cubicBezTo>
                  <a:cubicBezTo>
                    <a:pt x="35973" y="7405"/>
                    <a:pt x="36204" y="6841"/>
                    <a:pt x="36290" y="6697"/>
                  </a:cubicBezTo>
                  <a:cubicBezTo>
                    <a:pt x="36377" y="6552"/>
                    <a:pt x="36832" y="5794"/>
                    <a:pt x="36413" y="5265"/>
                  </a:cubicBezTo>
                  <a:lnTo>
                    <a:pt x="36414" y="5265"/>
                  </a:lnTo>
                  <a:cubicBezTo>
                    <a:pt x="36351" y="5171"/>
                    <a:pt x="36231" y="5125"/>
                    <a:pt x="36081" y="5125"/>
                  </a:cubicBezTo>
                  <a:cubicBezTo>
                    <a:pt x="35867" y="5125"/>
                    <a:pt x="35590" y="5218"/>
                    <a:pt x="35327" y="5394"/>
                  </a:cubicBezTo>
                  <a:cubicBezTo>
                    <a:pt x="34880" y="5694"/>
                    <a:pt x="34642" y="6123"/>
                    <a:pt x="34795" y="6350"/>
                  </a:cubicBezTo>
                  <a:cubicBezTo>
                    <a:pt x="34795" y="6350"/>
                    <a:pt x="35032" y="6696"/>
                    <a:pt x="35375" y="6696"/>
                  </a:cubicBezTo>
                  <a:cubicBezTo>
                    <a:pt x="35382" y="6696"/>
                    <a:pt x="35389" y="6696"/>
                    <a:pt x="35396" y="6695"/>
                  </a:cubicBezTo>
                  <a:cubicBezTo>
                    <a:pt x="35649" y="6685"/>
                    <a:pt x="35690" y="6653"/>
                    <a:pt x="35697" y="6642"/>
                  </a:cubicBezTo>
                  <a:lnTo>
                    <a:pt x="35697" y="6642"/>
                  </a:lnTo>
                  <a:cubicBezTo>
                    <a:pt x="35686" y="6665"/>
                    <a:pt x="35453" y="7181"/>
                    <a:pt x="35446" y="7238"/>
                  </a:cubicBezTo>
                  <a:cubicBezTo>
                    <a:pt x="35442" y="7267"/>
                    <a:pt x="35491" y="7318"/>
                    <a:pt x="35563" y="7359"/>
                  </a:cubicBezTo>
                  <a:cubicBezTo>
                    <a:pt x="33920" y="10458"/>
                    <a:pt x="31982" y="12573"/>
                    <a:pt x="29794" y="13648"/>
                  </a:cubicBezTo>
                  <a:cubicBezTo>
                    <a:pt x="28999" y="14039"/>
                    <a:pt x="28177" y="14233"/>
                    <a:pt x="27366" y="14233"/>
                  </a:cubicBezTo>
                  <a:cubicBezTo>
                    <a:pt x="27187" y="14233"/>
                    <a:pt x="27010" y="14224"/>
                    <a:pt x="26833" y="14205"/>
                  </a:cubicBezTo>
                  <a:cubicBezTo>
                    <a:pt x="27977" y="13300"/>
                    <a:pt x="28973" y="11820"/>
                    <a:pt x="29382" y="11169"/>
                  </a:cubicBezTo>
                  <a:cubicBezTo>
                    <a:pt x="29400" y="11174"/>
                    <a:pt x="29418" y="11178"/>
                    <a:pt x="29436" y="11180"/>
                  </a:cubicBezTo>
                  <a:cubicBezTo>
                    <a:pt x="29438" y="11181"/>
                    <a:pt x="29442" y="11181"/>
                    <a:pt x="29445" y="11181"/>
                  </a:cubicBezTo>
                  <a:cubicBezTo>
                    <a:pt x="29620" y="11181"/>
                    <a:pt x="29940" y="10684"/>
                    <a:pt x="30051" y="10560"/>
                  </a:cubicBezTo>
                  <a:cubicBezTo>
                    <a:pt x="30162" y="10434"/>
                    <a:pt x="30747" y="9772"/>
                    <a:pt x="30434" y="9175"/>
                  </a:cubicBezTo>
                  <a:cubicBezTo>
                    <a:pt x="30373" y="9035"/>
                    <a:pt x="30195" y="8963"/>
                    <a:pt x="29964" y="8963"/>
                  </a:cubicBezTo>
                  <a:cubicBezTo>
                    <a:pt x="29780" y="8963"/>
                    <a:pt x="29561" y="9009"/>
                    <a:pt x="29340" y="9104"/>
                  </a:cubicBezTo>
                  <a:cubicBezTo>
                    <a:pt x="28846" y="9317"/>
                    <a:pt x="28534" y="9696"/>
                    <a:pt x="28643" y="9948"/>
                  </a:cubicBezTo>
                  <a:cubicBezTo>
                    <a:pt x="28643" y="9948"/>
                    <a:pt x="28819" y="10347"/>
                    <a:pt x="29170" y="10397"/>
                  </a:cubicBezTo>
                  <a:cubicBezTo>
                    <a:pt x="29269" y="10411"/>
                    <a:pt x="29337" y="10416"/>
                    <a:pt x="29382" y="10416"/>
                  </a:cubicBezTo>
                  <a:cubicBezTo>
                    <a:pt x="29452" y="10416"/>
                    <a:pt x="29471" y="10405"/>
                    <a:pt x="29476" y="10399"/>
                  </a:cubicBezTo>
                  <a:lnTo>
                    <a:pt x="29476" y="10399"/>
                  </a:lnTo>
                  <a:cubicBezTo>
                    <a:pt x="29461" y="10420"/>
                    <a:pt x="29139" y="10885"/>
                    <a:pt x="29121" y="10938"/>
                  </a:cubicBezTo>
                  <a:cubicBezTo>
                    <a:pt x="29109" y="10973"/>
                    <a:pt x="29167" y="11050"/>
                    <a:pt x="29252" y="11109"/>
                  </a:cubicBezTo>
                  <a:cubicBezTo>
                    <a:pt x="28827" y="11776"/>
                    <a:pt x="27784" y="13307"/>
                    <a:pt x="26630" y="14178"/>
                  </a:cubicBezTo>
                  <a:cubicBezTo>
                    <a:pt x="26085" y="14098"/>
                    <a:pt x="25549" y="13929"/>
                    <a:pt x="25038" y="13665"/>
                  </a:cubicBezTo>
                  <a:cubicBezTo>
                    <a:pt x="24245" y="13259"/>
                    <a:pt x="23564" y="12654"/>
                    <a:pt x="23038" y="11915"/>
                  </a:cubicBezTo>
                  <a:cubicBezTo>
                    <a:pt x="23046" y="11892"/>
                    <a:pt x="23047" y="11865"/>
                    <a:pt x="23037" y="11840"/>
                  </a:cubicBezTo>
                  <a:lnTo>
                    <a:pt x="22722" y="11085"/>
                  </a:lnTo>
                  <a:cubicBezTo>
                    <a:pt x="22705" y="11044"/>
                    <a:pt x="22666" y="11020"/>
                    <a:pt x="22625" y="11020"/>
                  </a:cubicBezTo>
                  <a:cubicBezTo>
                    <a:pt x="22611" y="11020"/>
                    <a:pt x="22598" y="11022"/>
                    <a:pt x="22584" y="11028"/>
                  </a:cubicBezTo>
                  <a:lnTo>
                    <a:pt x="22525" y="11053"/>
                  </a:lnTo>
                  <a:cubicBezTo>
                    <a:pt x="22256" y="10505"/>
                    <a:pt x="22061" y="9909"/>
                    <a:pt x="21957" y="9282"/>
                  </a:cubicBezTo>
                  <a:cubicBezTo>
                    <a:pt x="21704" y="7761"/>
                    <a:pt x="21885" y="6034"/>
                    <a:pt x="22511" y="4003"/>
                  </a:cubicBezTo>
                  <a:lnTo>
                    <a:pt x="22544" y="3895"/>
                  </a:lnTo>
                  <a:cubicBezTo>
                    <a:pt x="22726" y="3311"/>
                    <a:pt x="22913" y="2707"/>
                    <a:pt x="22798" y="2101"/>
                  </a:cubicBezTo>
                  <a:cubicBezTo>
                    <a:pt x="22619" y="1155"/>
                    <a:pt x="21776" y="554"/>
                    <a:pt x="21046" y="307"/>
                  </a:cubicBezTo>
                  <a:cubicBezTo>
                    <a:pt x="20407" y="91"/>
                    <a:pt x="19753" y="0"/>
                    <a:pt x="19105" y="0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78" name="Google Shape;5378;p74"/>
            <p:cNvGrpSpPr/>
            <p:nvPr/>
          </p:nvGrpSpPr>
          <p:grpSpPr>
            <a:xfrm>
              <a:off x="1574627" y="1218788"/>
              <a:ext cx="1658330" cy="959001"/>
              <a:chOff x="1574627" y="1218788"/>
              <a:chExt cx="1658330" cy="959001"/>
            </a:xfrm>
          </p:grpSpPr>
          <p:sp>
            <p:nvSpPr>
              <p:cNvPr id="5379" name="Google Shape;5379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0" name="Google Shape;5380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1" name="Google Shape;5381;p74"/>
              <p:cNvSpPr/>
              <p:nvPr/>
            </p:nvSpPr>
            <p:spPr>
              <a:xfrm>
                <a:off x="1584937" y="1305629"/>
                <a:ext cx="700154" cy="329338"/>
              </a:xfrm>
              <a:custGeom>
                <a:avLst/>
                <a:gdLst/>
                <a:ahLst/>
                <a:cxnLst/>
                <a:rect l="l" t="t" r="r" b="b"/>
                <a:pathLst>
                  <a:path w="14601" h="6868" extrusionOk="0">
                    <a:moveTo>
                      <a:pt x="7554" y="0"/>
                    </a:moveTo>
                    <a:cubicBezTo>
                      <a:pt x="7393" y="0"/>
                      <a:pt x="7234" y="46"/>
                      <a:pt x="7097" y="136"/>
                    </a:cubicBezTo>
                    <a:lnTo>
                      <a:pt x="265" y="4603"/>
                    </a:lnTo>
                    <a:cubicBezTo>
                      <a:pt x="0" y="4777"/>
                      <a:pt x="70" y="5182"/>
                      <a:pt x="377" y="5258"/>
                    </a:cubicBezTo>
                    <a:lnTo>
                      <a:pt x="6828" y="6843"/>
                    </a:lnTo>
                    <a:cubicBezTo>
                      <a:pt x="6897" y="6860"/>
                      <a:pt x="6968" y="6868"/>
                      <a:pt x="7038" y="6868"/>
                    </a:cubicBezTo>
                    <a:cubicBezTo>
                      <a:pt x="7208" y="6868"/>
                      <a:pt x="7376" y="6819"/>
                      <a:pt x="7520" y="6724"/>
                    </a:cubicBezTo>
                    <a:lnTo>
                      <a:pt x="14335" y="2268"/>
                    </a:lnTo>
                    <a:cubicBezTo>
                      <a:pt x="14601" y="2094"/>
                      <a:pt x="14531" y="1689"/>
                      <a:pt x="14223" y="1613"/>
                    </a:cubicBezTo>
                    <a:lnTo>
                      <a:pt x="7753" y="24"/>
                    </a:lnTo>
                    <a:cubicBezTo>
                      <a:pt x="7687" y="8"/>
                      <a:pt x="762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2" name="Google Shape;5382;p74"/>
              <p:cNvSpPr/>
              <p:nvPr/>
            </p:nvSpPr>
            <p:spPr>
              <a:xfrm>
                <a:off x="1614715" y="1368639"/>
                <a:ext cx="554379" cy="247003"/>
              </a:xfrm>
              <a:custGeom>
                <a:avLst/>
                <a:gdLst/>
                <a:ahLst/>
                <a:cxnLst/>
                <a:rect l="l" t="t" r="r" b="b"/>
                <a:pathLst>
                  <a:path w="11561" h="5151" extrusionOk="0">
                    <a:moveTo>
                      <a:pt x="5071" y="1"/>
                    </a:moveTo>
                    <a:cubicBezTo>
                      <a:pt x="5019" y="1"/>
                      <a:pt x="4968" y="16"/>
                      <a:pt x="4923" y="44"/>
                    </a:cubicBezTo>
                    <a:lnTo>
                      <a:pt x="242" y="3100"/>
                    </a:lnTo>
                    <a:cubicBezTo>
                      <a:pt x="1" y="3256"/>
                      <a:pt x="64" y="3624"/>
                      <a:pt x="343" y="3692"/>
                    </a:cubicBezTo>
                    <a:lnTo>
                      <a:pt x="6186" y="5127"/>
                    </a:lnTo>
                    <a:cubicBezTo>
                      <a:pt x="6249" y="5143"/>
                      <a:pt x="6313" y="5151"/>
                      <a:pt x="6377" y="5151"/>
                    </a:cubicBezTo>
                    <a:cubicBezTo>
                      <a:pt x="6530" y="5151"/>
                      <a:pt x="6682" y="5106"/>
                      <a:pt x="6813" y="5021"/>
                    </a:cubicBezTo>
                    <a:lnTo>
                      <a:pt x="11365" y="2044"/>
                    </a:lnTo>
                    <a:cubicBezTo>
                      <a:pt x="11561" y="1916"/>
                      <a:pt x="11510" y="1615"/>
                      <a:pt x="11283" y="1558"/>
                    </a:cubicBezTo>
                    <a:lnTo>
                      <a:pt x="5136" y="8"/>
                    </a:lnTo>
                    <a:cubicBezTo>
                      <a:pt x="5114" y="3"/>
                      <a:pt x="5093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3" name="Google Shape;5383;p74"/>
              <p:cNvSpPr/>
              <p:nvPr/>
            </p:nvSpPr>
            <p:spPr>
              <a:xfrm>
                <a:off x="1992722" y="1346724"/>
                <a:ext cx="115613" cy="5461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139" extrusionOk="0">
                    <a:moveTo>
                      <a:pt x="1206" y="1"/>
                    </a:moveTo>
                    <a:cubicBezTo>
                      <a:pt x="541" y="1"/>
                      <a:pt x="1" y="256"/>
                      <a:pt x="1" y="570"/>
                    </a:cubicBezTo>
                    <a:cubicBezTo>
                      <a:pt x="1" y="885"/>
                      <a:pt x="541" y="1139"/>
                      <a:pt x="1206" y="1139"/>
                    </a:cubicBezTo>
                    <a:cubicBezTo>
                      <a:pt x="1872" y="1139"/>
                      <a:pt x="2411" y="885"/>
                      <a:pt x="2411" y="570"/>
                    </a:cubicBezTo>
                    <a:cubicBezTo>
                      <a:pt x="2411" y="256"/>
                      <a:pt x="1872" y="1"/>
                      <a:pt x="1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4" name="Google Shape;5384;p74"/>
              <p:cNvSpPr/>
              <p:nvPr/>
            </p:nvSpPr>
            <p:spPr>
              <a:xfrm>
                <a:off x="2098696" y="1218788"/>
                <a:ext cx="1093173" cy="766617"/>
              </a:xfrm>
              <a:custGeom>
                <a:avLst/>
                <a:gdLst/>
                <a:ahLst/>
                <a:cxnLst/>
                <a:rect l="l" t="t" r="r" b="b"/>
                <a:pathLst>
                  <a:path w="22797" h="15987" fill="none" extrusionOk="0">
                    <a:moveTo>
                      <a:pt x="0" y="2593"/>
                    </a:moveTo>
                    <a:cubicBezTo>
                      <a:pt x="2166" y="1175"/>
                      <a:pt x="5249" y="1"/>
                      <a:pt x="7845" y="879"/>
                    </a:cubicBezTo>
                    <a:cubicBezTo>
                      <a:pt x="8652" y="1153"/>
                      <a:pt x="9393" y="1783"/>
                      <a:pt x="9551" y="2620"/>
                    </a:cubicBezTo>
                    <a:cubicBezTo>
                      <a:pt x="9669" y="3247"/>
                      <a:pt x="9453" y="3881"/>
                      <a:pt x="9266" y="4490"/>
                    </a:cubicBezTo>
                    <a:cubicBezTo>
                      <a:pt x="8737" y="6207"/>
                      <a:pt x="8415" y="8028"/>
                      <a:pt x="8710" y="9800"/>
                    </a:cubicBezTo>
                    <a:cubicBezTo>
                      <a:pt x="9338" y="13580"/>
                      <a:pt x="13048" y="15986"/>
                      <a:pt x="16645" y="14217"/>
                    </a:cubicBezTo>
                    <a:cubicBezTo>
                      <a:pt x="19455" y="12836"/>
                      <a:pt x="21447" y="9946"/>
                      <a:pt x="22796" y="721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5" name="Google Shape;5385;p74"/>
              <p:cNvSpPr/>
              <p:nvPr/>
            </p:nvSpPr>
            <p:spPr>
              <a:xfrm>
                <a:off x="2088243" y="1322652"/>
                <a:ext cx="46706" cy="2215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462" extrusionOk="0">
                    <a:moveTo>
                      <a:pt x="792" y="0"/>
                    </a:moveTo>
                    <a:cubicBezTo>
                      <a:pt x="713" y="0"/>
                      <a:pt x="633" y="26"/>
                      <a:pt x="633" y="26"/>
                    </a:cubicBezTo>
                    <a:cubicBezTo>
                      <a:pt x="415" y="126"/>
                      <a:pt x="1" y="327"/>
                      <a:pt x="1" y="327"/>
                    </a:cubicBezTo>
                    <a:lnTo>
                      <a:pt x="553" y="461"/>
                    </a:lnTo>
                    <a:lnTo>
                      <a:pt x="940" y="182"/>
                    </a:lnTo>
                    <a:cubicBezTo>
                      <a:pt x="973" y="35"/>
                      <a:pt x="883" y="0"/>
                      <a:pt x="7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6" name="Google Shape;5386;p74"/>
              <p:cNvSpPr/>
              <p:nvPr/>
            </p:nvSpPr>
            <p:spPr>
              <a:xfrm>
                <a:off x="3135230" y="1495473"/>
                <a:ext cx="97727" cy="103386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56" extrusionOk="0">
                    <a:moveTo>
                      <a:pt x="1619" y="1"/>
                    </a:moveTo>
                    <a:lnTo>
                      <a:pt x="0" y="1088"/>
                    </a:lnTo>
                    <a:cubicBezTo>
                      <a:pt x="0" y="1088"/>
                      <a:pt x="237" y="1433"/>
                      <a:pt x="580" y="1433"/>
                    </a:cubicBezTo>
                    <a:cubicBezTo>
                      <a:pt x="587" y="1433"/>
                      <a:pt x="594" y="1433"/>
                      <a:pt x="601" y="1433"/>
                    </a:cubicBezTo>
                    <a:cubicBezTo>
                      <a:pt x="841" y="1423"/>
                      <a:pt x="890" y="1393"/>
                      <a:pt x="901" y="1380"/>
                    </a:cubicBezTo>
                    <a:lnTo>
                      <a:pt x="901" y="1380"/>
                    </a:lnTo>
                    <a:cubicBezTo>
                      <a:pt x="874" y="1439"/>
                      <a:pt x="658" y="1920"/>
                      <a:pt x="651" y="1974"/>
                    </a:cubicBezTo>
                    <a:cubicBezTo>
                      <a:pt x="644" y="2029"/>
                      <a:pt x="813" y="2155"/>
                      <a:pt x="979" y="2155"/>
                    </a:cubicBezTo>
                    <a:cubicBezTo>
                      <a:pt x="988" y="2155"/>
                      <a:pt x="997" y="2155"/>
                      <a:pt x="1005" y="2154"/>
                    </a:cubicBezTo>
                    <a:cubicBezTo>
                      <a:pt x="1178" y="2141"/>
                      <a:pt x="1410" y="1577"/>
                      <a:pt x="1496" y="1433"/>
                    </a:cubicBezTo>
                    <a:cubicBezTo>
                      <a:pt x="1582" y="1288"/>
                      <a:pt x="2037" y="530"/>
                      <a:pt x="1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7" name="Google Shape;5387;p74"/>
              <p:cNvSpPr/>
              <p:nvPr/>
            </p:nvSpPr>
            <p:spPr>
              <a:xfrm>
                <a:off x="3127846" y="1488807"/>
                <a:ext cx="92404" cy="655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367" extrusionOk="0">
                    <a:moveTo>
                      <a:pt x="1441" y="0"/>
                    </a:moveTo>
                    <a:cubicBezTo>
                      <a:pt x="1226" y="0"/>
                      <a:pt x="950" y="93"/>
                      <a:pt x="687" y="270"/>
                    </a:cubicBezTo>
                    <a:cubicBezTo>
                      <a:pt x="240" y="570"/>
                      <a:pt x="1" y="998"/>
                      <a:pt x="154" y="1227"/>
                    </a:cubicBezTo>
                    <a:cubicBezTo>
                      <a:pt x="218" y="1321"/>
                      <a:pt x="337" y="1366"/>
                      <a:pt x="487" y="1366"/>
                    </a:cubicBezTo>
                    <a:cubicBezTo>
                      <a:pt x="702" y="1366"/>
                      <a:pt x="978" y="1273"/>
                      <a:pt x="1241" y="1097"/>
                    </a:cubicBezTo>
                    <a:cubicBezTo>
                      <a:pt x="1688" y="797"/>
                      <a:pt x="1927" y="368"/>
                      <a:pt x="1773" y="140"/>
                    </a:cubicBezTo>
                    <a:cubicBezTo>
                      <a:pt x="1710" y="46"/>
                      <a:pt x="1591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8" name="Google Shape;5388;p74"/>
              <p:cNvSpPr/>
              <p:nvPr/>
            </p:nvSpPr>
            <p:spPr>
              <a:xfrm>
                <a:off x="3134319" y="1489670"/>
                <a:ext cx="79505" cy="63777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30" extrusionOk="0">
                    <a:moveTo>
                      <a:pt x="1068" y="1021"/>
                    </a:moveTo>
                    <a:cubicBezTo>
                      <a:pt x="684" y="1279"/>
                      <a:pt x="265" y="1330"/>
                      <a:pt x="133" y="1134"/>
                    </a:cubicBezTo>
                    <a:cubicBezTo>
                      <a:pt x="0" y="936"/>
                      <a:pt x="205" y="568"/>
                      <a:pt x="590" y="309"/>
                    </a:cubicBezTo>
                    <a:cubicBezTo>
                      <a:pt x="975" y="51"/>
                      <a:pt x="1394" y="1"/>
                      <a:pt x="1525" y="198"/>
                    </a:cubicBezTo>
                    <a:cubicBezTo>
                      <a:pt x="1657" y="394"/>
                      <a:pt x="1452" y="763"/>
                      <a:pt x="1068" y="10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9" name="Google Shape;5389;p74"/>
              <p:cNvSpPr/>
              <p:nvPr/>
            </p:nvSpPr>
            <p:spPr>
              <a:xfrm>
                <a:off x="2840229" y="1683062"/>
                <a:ext cx="100940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006" extrusionOk="0">
                    <a:moveTo>
                      <a:pt x="1791" y="0"/>
                    </a:moveTo>
                    <a:lnTo>
                      <a:pt x="1" y="772"/>
                    </a:lnTo>
                    <a:cubicBezTo>
                      <a:pt x="1" y="772"/>
                      <a:pt x="176" y="1171"/>
                      <a:pt x="527" y="1221"/>
                    </a:cubicBezTo>
                    <a:cubicBezTo>
                      <a:pt x="627" y="1236"/>
                      <a:pt x="695" y="1240"/>
                      <a:pt x="741" y="1240"/>
                    </a:cubicBezTo>
                    <a:cubicBezTo>
                      <a:pt x="805" y="1240"/>
                      <a:pt x="826" y="1231"/>
                      <a:pt x="833" y="1225"/>
                    </a:cubicBezTo>
                    <a:lnTo>
                      <a:pt x="833" y="1225"/>
                    </a:lnTo>
                    <a:cubicBezTo>
                      <a:pt x="798" y="1276"/>
                      <a:pt x="495" y="1711"/>
                      <a:pt x="478" y="1762"/>
                    </a:cubicBezTo>
                    <a:cubicBezTo>
                      <a:pt x="461" y="1818"/>
                      <a:pt x="620" y="1988"/>
                      <a:pt x="793" y="2005"/>
                    </a:cubicBezTo>
                    <a:cubicBezTo>
                      <a:pt x="795" y="2006"/>
                      <a:pt x="798" y="2006"/>
                      <a:pt x="801" y="2006"/>
                    </a:cubicBezTo>
                    <a:cubicBezTo>
                      <a:pt x="977" y="2006"/>
                      <a:pt x="1298" y="1509"/>
                      <a:pt x="1408" y="1385"/>
                    </a:cubicBezTo>
                    <a:cubicBezTo>
                      <a:pt x="1519" y="1258"/>
                      <a:pt x="2105" y="596"/>
                      <a:pt x="1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0" name="Google Shape;5390;p74"/>
              <p:cNvSpPr/>
              <p:nvPr/>
            </p:nvSpPr>
            <p:spPr>
              <a:xfrm>
                <a:off x="2835002" y="1672849"/>
                <a:ext cx="96337" cy="57447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98" extrusionOk="0">
                    <a:moveTo>
                      <a:pt x="1431" y="0"/>
                    </a:moveTo>
                    <a:cubicBezTo>
                      <a:pt x="1246" y="0"/>
                      <a:pt x="1027" y="47"/>
                      <a:pt x="808" y="141"/>
                    </a:cubicBezTo>
                    <a:cubicBezTo>
                      <a:pt x="313" y="355"/>
                      <a:pt x="1" y="733"/>
                      <a:pt x="110" y="986"/>
                    </a:cubicBezTo>
                    <a:cubicBezTo>
                      <a:pt x="170" y="1126"/>
                      <a:pt x="347" y="1198"/>
                      <a:pt x="578" y="1198"/>
                    </a:cubicBezTo>
                    <a:cubicBezTo>
                      <a:pt x="763" y="1198"/>
                      <a:pt x="982" y="1151"/>
                      <a:pt x="1202" y="1057"/>
                    </a:cubicBezTo>
                    <a:cubicBezTo>
                      <a:pt x="1696" y="844"/>
                      <a:pt x="2009" y="465"/>
                      <a:pt x="1900" y="213"/>
                    </a:cubicBezTo>
                    <a:cubicBezTo>
                      <a:pt x="1839" y="72"/>
                      <a:pt x="1661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1" name="Google Shape;5391;p74"/>
              <p:cNvSpPr/>
              <p:nvPr/>
            </p:nvSpPr>
            <p:spPr>
              <a:xfrm>
                <a:off x="2841715" y="1673520"/>
                <a:ext cx="8319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144" extrusionOk="0">
                    <a:moveTo>
                      <a:pt x="1028" y="970"/>
                    </a:moveTo>
                    <a:cubicBezTo>
                      <a:pt x="599" y="1143"/>
                      <a:pt x="179" y="1107"/>
                      <a:pt x="89" y="887"/>
                    </a:cubicBezTo>
                    <a:cubicBezTo>
                      <a:pt x="1" y="667"/>
                      <a:pt x="278" y="348"/>
                      <a:pt x="707" y="174"/>
                    </a:cubicBezTo>
                    <a:cubicBezTo>
                      <a:pt x="1137" y="1"/>
                      <a:pt x="1557" y="39"/>
                      <a:pt x="1646" y="258"/>
                    </a:cubicBezTo>
                    <a:cubicBezTo>
                      <a:pt x="1734" y="478"/>
                      <a:pt x="1459" y="796"/>
                      <a:pt x="1028" y="9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2" name="Google Shape;5392;p74"/>
              <p:cNvSpPr/>
              <p:nvPr/>
            </p:nvSpPr>
            <p:spPr>
              <a:xfrm>
                <a:off x="2554626" y="1761704"/>
                <a:ext cx="327468" cy="416084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8677" fill="none" extrusionOk="0">
                    <a:moveTo>
                      <a:pt x="6828" y="0"/>
                    </a:moveTo>
                    <a:cubicBezTo>
                      <a:pt x="6828" y="0"/>
                      <a:pt x="1809" y="8676"/>
                      <a:pt x="1" y="69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3" name="Google Shape;5393;p74"/>
              <p:cNvSpPr/>
              <p:nvPr/>
            </p:nvSpPr>
            <p:spPr>
              <a:xfrm>
                <a:off x="2536548" y="1770432"/>
                <a:ext cx="36684" cy="52844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102" extrusionOk="0">
                    <a:moveTo>
                      <a:pt x="367" y="0"/>
                    </a:moveTo>
                    <a:cubicBezTo>
                      <a:pt x="366" y="0"/>
                      <a:pt x="365" y="1"/>
                      <a:pt x="364" y="1"/>
                    </a:cubicBezTo>
                    <a:lnTo>
                      <a:pt x="4" y="151"/>
                    </a:lnTo>
                    <a:cubicBezTo>
                      <a:pt x="1" y="152"/>
                      <a:pt x="0" y="155"/>
                      <a:pt x="1" y="159"/>
                    </a:cubicBezTo>
                    <a:lnTo>
                      <a:pt x="392" y="1099"/>
                    </a:lnTo>
                    <a:cubicBezTo>
                      <a:pt x="393" y="1100"/>
                      <a:pt x="395" y="1102"/>
                      <a:pt x="397" y="1102"/>
                    </a:cubicBezTo>
                    <a:cubicBezTo>
                      <a:pt x="398" y="1102"/>
                      <a:pt x="399" y="1101"/>
                      <a:pt x="400" y="1101"/>
                    </a:cubicBezTo>
                    <a:lnTo>
                      <a:pt x="761" y="951"/>
                    </a:lnTo>
                    <a:cubicBezTo>
                      <a:pt x="763" y="950"/>
                      <a:pt x="764" y="946"/>
                      <a:pt x="763" y="944"/>
                    </a:cubicBezTo>
                    <a:lnTo>
                      <a:pt x="372" y="4"/>
                    </a:lnTo>
                    <a:cubicBezTo>
                      <a:pt x="371" y="2"/>
                      <a:pt x="369" y="0"/>
                      <a:pt x="3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4" name="Google Shape;5394;p74"/>
              <p:cNvSpPr/>
              <p:nvPr/>
            </p:nvSpPr>
            <p:spPr>
              <a:xfrm>
                <a:off x="1626607" y="1375208"/>
                <a:ext cx="525511" cy="233193"/>
              </a:xfrm>
              <a:custGeom>
                <a:avLst/>
                <a:gdLst/>
                <a:ahLst/>
                <a:cxnLst/>
                <a:rect l="l" t="t" r="r" b="b"/>
                <a:pathLst>
                  <a:path w="10959" h="4863" extrusionOk="0">
                    <a:moveTo>
                      <a:pt x="4813" y="17"/>
                    </a:moveTo>
                    <a:cubicBezTo>
                      <a:pt x="4744" y="0"/>
                      <a:pt x="4671" y="12"/>
                      <a:pt x="4612" y="51"/>
                    </a:cubicBezTo>
                    <a:lnTo>
                      <a:pt x="226" y="2912"/>
                    </a:lnTo>
                    <a:cubicBezTo>
                      <a:pt x="1" y="3060"/>
                      <a:pt x="60" y="3404"/>
                      <a:pt x="321" y="3468"/>
                    </a:cubicBezTo>
                    <a:lnTo>
                      <a:pt x="5796" y="4813"/>
                    </a:lnTo>
                    <a:cubicBezTo>
                      <a:pt x="5997" y="4863"/>
                      <a:pt x="6210" y="4826"/>
                      <a:pt x="6383" y="4713"/>
                    </a:cubicBezTo>
                    <a:lnTo>
                      <a:pt x="10854" y="1790"/>
                    </a:lnTo>
                    <a:cubicBezTo>
                      <a:pt x="10959" y="1720"/>
                      <a:pt x="10932" y="1559"/>
                      <a:pt x="10810" y="1529"/>
                    </a:cubicBezTo>
                    <a:lnTo>
                      <a:pt x="4811" y="17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5" name="Google Shape;5395;p74"/>
              <p:cNvSpPr/>
              <p:nvPr/>
            </p:nvSpPr>
            <p:spPr>
              <a:xfrm>
                <a:off x="1794776" y="1375784"/>
                <a:ext cx="339216" cy="227055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4735" extrusionOk="0">
                    <a:moveTo>
                      <a:pt x="1685" y="1855"/>
                    </a:moveTo>
                    <a:cubicBezTo>
                      <a:pt x="1252" y="1269"/>
                      <a:pt x="1288" y="580"/>
                      <a:pt x="1204" y="1"/>
                    </a:cubicBezTo>
                    <a:cubicBezTo>
                      <a:pt x="1169" y="6"/>
                      <a:pt x="1135" y="19"/>
                      <a:pt x="1105" y="39"/>
                    </a:cubicBezTo>
                    <a:lnTo>
                      <a:pt x="0" y="759"/>
                    </a:lnTo>
                    <a:cubicBezTo>
                      <a:pt x="277" y="904"/>
                      <a:pt x="529" y="1101"/>
                      <a:pt x="715" y="1387"/>
                    </a:cubicBezTo>
                    <a:cubicBezTo>
                      <a:pt x="934" y="1724"/>
                      <a:pt x="909" y="1942"/>
                      <a:pt x="1016" y="2324"/>
                    </a:cubicBezTo>
                    <a:cubicBezTo>
                      <a:pt x="1248" y="3152"/>
                      <a:pt x="1918" y="4098"/>
                      <a:pt x="2811" y="4734"/>
                    </a:cubicBezTo>
                    <a:cubicBezTo>
                      <a:pt x="2834" y="4723"/>
                      <a:pt x="2856" y="4714"/>
                      <a:pt x="2876" y="4701"/>
                    </a:cubicBezTo>
                    <a:lnTo>
                      <a:pt x="7073" y="1957"/>
                    </a:lnTo>
                    <a:cubicBezTo>
                      <a:pt x="5415" y="2212"/>
                      <a:pt x="2690" y="3214"/>
                      <a:pt x="1685" y="18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3C4173">
                      <a:alpha val="95294"/>
                    </a:srgbClr>
                  </a:gs>
                  <a:gs pos="100000">
                    <a:srgbClr val="3C4173">
                      <a:alpha val="26666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96" name="Google Shape;5396;p74"/>
          <p:cNvGrpSpPr/>
          <p:nvPr/>
        </p:nvGrpSpPr>
        <p:grpSpPr>
          <a:xfrm>
            <a:off x="233272" y="2637165"/>
            <a:ext cx="312895" cy="497851"/>
            <a:chOff x="3494042" y="3543475"/>
            <a:chExt cx="567661" cy="903376"/>
          </a:xfrm>
        </p:grpSpPr>
        <p:sp>
          <p:nvSpPr>
            <p:cNvPr id="5397" name="Google Shape;5397;p74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74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74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10" name="Google Shape;5410;p74"/>
          <p:cNvGrpSpPr/>
          <p:nvPr/>
        </p:nvGrpSpPr>
        <p:grpSpPr>
          <a:xfrm>
            <a:off x="4267822" y="1078034"/>
            <a:ext cx="479909" cy="603178"/>
            <a:chOff x="3943975" y="2910513"/>
            <a:chExt cx="632709" cy="795225"/>
          </a:xfrm>
        </p:grpSpPr>
        <p:sp>
          <p:nvSpPr>
            <p:cNvPr id="5411" name="Google Shape;5411;p74"/>
            <p:cNvSpPr/>
            <p:nvPr/>
          </p:nvSpPr>
          <p:spPr>
            <a:xfrm>
              <a:off x="3943975" y="2910513"/>
              <a:ext cx="605917" cy="795225"/>
            </a:xfrm>
            <a:custGeom>
              <a:avLst/>
              <a:gdLst/>
              <a:ahLst/>
              <a:cxnLst/>
              <a:rect l="l" t="t" r="r" b="b"/>
              <a:pathLst>
                <a:path w="13683" h="17958" extrusionOk="0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74"/>
            <p:cNvSpPr/>
            <p:nvPr/>
          </p:nvSpPr>
          <p:spPr>
            <a:xfrm>
              <a:off x="3970766" y="2910513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74"/>
            <p:cNvSpPr/>
            <p:nvPr/>
          </p:nvSpPr>
          <p:spPr>
            <a:xfrm>
              <a:off x="4025854" y="2965335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74"/>
            <p:cNvSpPr/>
            <p:nvPr/>
          </p:nvSpPr>
          <p:spPr>
            <a:xfrm>
              <a:off x="4474485" y="2965379"/>
              <a:ext cx="40120" cy="40873"/>
            </a:xfrm>
            <a:custGeom>
              <a:avLst/>
              <a:gdLst/>
              <a:ahLst/>
              <a:cxnLst/>
              <a:rect l="l" t="t" r="r" b="b"/>
              <a:pathLst>
                <a:path w="906" h="923" extrusionOk="0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74"/>
            <p:cNvSpPr/>
            <p:nvPr/>
          </p:nvSpPr>
          <p:spPr>
            <a:xfrm>
              <a:off x="4037013" y="3085740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74"/>
            <p:cNvSpPr/>
            <p:nvPr/>
          </p:nvSpPr>
          <p:spPr>
            <a:xfrm>
              <a:off x="4037013" y="3173863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74"/>
            <p:cNvSpPr/>
            <p:nvPr/>
          </p:nvSpPr>
          <p:spPr>
            <a:xfrm>
              <a:off x="4037013" y="3261986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74"/>
            <p:cNvSpPr/>
            <p:nvPr/>
          </p:nvSpPr>
          <p:spPr>
            <a:xfrm>
              <a:off x="4037013" y="3350065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74"/>
            <p:cNvSpPr/>
            <p:nvPr/>
          </p:nvSpPr>
          <p:spPr>
            <a:xfrm>
              <a:off x="4037013" y="3438188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74"/>
            <p:cNvSpPr/>
            <p:nvPr/>
          </p:nvSpPr>
          <p:spPr>
            <a:xfrm>
              <a:off x="4037013" y="3526311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28" name="Google Shape;5428;p74"/>
          <p:cNvGrpSpPr/>
          <p:nvPr/>
        </p:nvGrpSpPr>
        <p:grpSpPr>
          <a:xfrm>
            <a:off x="5725300" y="4321963"/>
            <a:ext cx="1548898" cy="564071"/>
            <a:chOff x="6667575" y="2768850"/>
            <a:chExt cx="1548898" cy="564071"/>
          </a:xfrm>
        </p:grpSpPr>
        <p:sp>
          <p:nvSpPr>
            <p:cNvPr id="5429" name="Google Shape;5429;p74"/>
            <p:cNvSpPr/>
            <p:nvPr/>
          </p:nvSpPr>
          <p:spPr>
            <a:xfrm>
              <a:off x="6667575" y="2933972"/>
              <a:ext cx="1516323" cy="398949"/>
            </a:xfrm>
            <a:custGeom>
              <a:avLst/>
              <a:gdLst/>
              <a:ahLst/>
              <a:cxnLst/>
              <a:rect l="l" t="t" r="r" b="b"/>
              <a:pathLst>
                <a:path w="33390" h="8785" extrusionOk="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74"/>
            <p:cNvSpPr/>
            <p:nvPr/>
          </p:nvSpPr>
          <p:spPr>
            <a:xfrm>
              <a:off x="6974294" y="2859313"/>
              <a:ext cx="1211923" cy="280695"/>
            </a:xfrm>
            <a:custGeom>
              <a:avLst/>
              <a:gdLst/>
              <a:ahLst/>
              <a:cxnLst/>
              <a:rect l="l" t="t" r="r" b="b"/>
              <a:pathLst>
                <a:path w="26687" h="6181" extrusionOk="0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extrusionOk="0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74"/>
            <p:cNvSpPr/>
            <p:nvPr/>
          </p:nvSpPr>
          <p:spPr>
            <a:xfrm>
              <a:off x="8017204" y="2937014"/>
              <a:ext cx="175065" cy="66075"/>
            </a:xfrm>
            <a:custGeom>
              <a:avLst/>
              <a:gdLst/>
              <a:ahLst/>
              <a:cxnLst/>
              <a:rect l="l" t="t" r="r" b="b"/>
              <a:pathLst>
                <a:path w="3855" h="1455" extrusionOk="0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74"/>
            <p:cNvSpPr/>
            <p:nvPr/>
          </p:nvSpPr>
          <p:spPr>
            <a:xfrm>
              <a:off x="6977655" y="2826070"/>
              <a:ext cx="1035587" cy="200451"/>
            </a:xfrm>
            <a:custGeom>
              <a:avLst/>
              <a:gdLst/>
              <a:ahLst/>
              <a:cxnLst/>
              <a:rect l="l" t="t" r="r" b="b"/>
              <a:pathLst>
                <a:path w="22804" h="4414" extrusionOk="0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fill="none" extrusionOk="0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74"/>
            <p:cNvSpPr/>
            <p:nvPr/>
          </p:nvSpPr>
          <p:spPr>
            <a:xfrm>
              <a:off x="6974249" y="2879612"/>
              <a:ext cx="920421" cy="260395"/>
            </a:xfrm>
            <a:custGeom>
              <a:avLst/>
              <a:gdLst/>
              <a:ahLst/>
              <a:cxnLst/>
              <a:rect l="l" t="t" r="r" b="b"/>
              <a:pathLst>
                <a:path w="20268" h="5734" extrusionOk="0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74"/>
            <p:cNvSpPr/>
            <p:nvPr/>
          </p:nvSpPr>
          <p:spPr>
            <a:xfrm>
              <a:off x="7013395" y="2922664"/>
              <a:ext cx="60126" cy="49500"/>
            </a:xfrm>
            <a:custGeom>
              <a:avLst/>
              <a:gdLst/>
              <a:ahLst/>
              <a:cxnLst/>
              <a:rect l="l" t="t" r="r" b="b"/>
              <a:pathLst>
                <a:path w="1324" h="1090" extrusionOk="0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74"/>
            <p:cNvSpPr/>
            <p:nvPr/>
          </p:nvSpPr>
          <p:spPr>
            <a:xfrm>
              <a:off x="7100089" y="2943463"/>
              <a:ext cx="721877" cy="149634"/>
            </a:xfrm>
            <a:custGeom>
              <a:avLst/>
              <a:gdLst/>
              <a:ahLst/>
              <a:cxnLst/>
              <a:rect l="l" t="t" r="r" b="b"/>
              <a:pathLst>
                <a:path w="15896" h="3295" extrusionOk="0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5" name="Google Shape;4645;p73"/>
          <p:cNvSpPr/>
          <p:nvPr/>
        </p:nvSpPr>
        <p:spPr>
          <a:xfrm>
            <a:off x="1191260" y="1442720"/>
            <a:ext cx="2012950" cy="446405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8" name="Google Shape;4648;p73"/>
          <p:cNvSpPr txBox="1"/>
          <p:nvPr>
            <p:ph type="subTitle" idx="1"/>
          </p:nvPr>
        </p:nvSpPr>
        <p:spPr>
          <a:xfrm>
            <a:off x="1322070" y="1430655"/>
            <a:ext cx="1751330" cy="47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STATIC RENDERING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4" name="Google Shape;4645;p73"/>
          <p:cNvSpPr/>
          <p:nvPr/>
        </p:nvSpPr>
        <p:spPr>
          <a:xfrm>
            <a:off x="1191260" y="3003550"/>
            <a:ext cx="2030095" cy="446405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4648;p73"/>
          <p:cNvSpPr txBox="1"/>
          <p:nvPr/>
        </p:nvSpPr>
        <p:spPr>
          <a:xfrm>
            <a:off x="1259205" y="2991485"/>
            <a:ext cx="18910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DYNAMIC RENDERING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5449" name="Google Shape;5449;p75"/>
          <p:cNvSpPr/>
          <p:nvPr/>
        </p:nvSpPr>
        <p:spPr>
          <a:xfrm>
            <a:off x="3584575" y="1442720"/>
            <a:ext cx="4014470" cy="10287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5449;p75"/>
          <p:cNvSpPr/>
          <p:nvPr/>
        </p:nvSpPr>
        <p:spPr>
          <a:xfrm>
            <a:off x="3561715" y="3007360"/>
            <a:ext cx="4014470" cy="10287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4648;p73"/>
          <p:cNvSpPr txBox="1"/>
          <p:nvPr/>
        </p:nvSpPr>
        <p:spPr>
          <a:xfrm>
            <a:off x="3698240" y="142240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At build time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" name="Google Shape;4648;p73"/>
          <p:cNvSpPr txBox="1"/>
          <p:nvPr/>
        </p:nvSpPr>
        <p:spPr>
          <a:xfrm>
            <a:off x="3698240" y="299974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At request time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9" name="Google Shape;4648;p73"/>
          <p:cNvSpPr txBox="1"/>
          <p:nvPr/>
        </p:nvSpPr>
        <p:spPr>
          <a:xfrm>
            <a:off x="3698240" y="172212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Cached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0" name="Google Shape;4648;p73"/>
          <p:cNvSpPr txBox="1"/>
          <p:nvPr/>
        </p:nvSpPr>
        <p:spPr>
          <a:xfrm>
            <a:off x="3698240" y="3312160"/>
            <a:ext cx="2390775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Dynamic data fetching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1" name="Google Shape;4648;p73"/>
          <p:cNvSpPr txBox="1"/>
          <p:nvPr/>
        </p:nvSpPr>
        <p:spPr>
          <a:xfrm>
            <a:off x="3698240" y="202184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Static data fetching</a:t>
            </a:r>
            <a:endParaRPr lang="en-US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5" name="Google Shape;5805;p77"/>
          <p:cNvGrpSpPr/>
          <p:nvPr/>
        </p:nvGrpSpPr>
        <p:grpSpPr>
          <a:xfrm>
            <a:off x="362575" y="3807250"/>
            <a:ext cx="1115460" cy="1183807"/>
            <a:chOff x="345625" y="3610300"/>
            <a:chExt cx="1115460" cy="1183807"/>
          </a:xfrm>
        </p:grpSpPr>
        <p:sp>
          <p:nvSpPr>
            <p:cNvPr id="5806" name="Google Shape;5806;p77"/>
            <p:cNvSpPr/>
            <p:nvPr/>
          </p:nvSpPr>
          <p:spPr>
            <a:xfrm>
              <a:off x="638277" y="3612762"/>
              <a:ext cx="819962" cy="817171"/>
            </a:xfrm>
            <a:custGeom>
              <a:avLst/>
              <a:gdLst/>
              <a:ahLst/>
              <a:cxnLst/>
              <a:rect l="l" t="t" r="r" b="b"/>
              <a:pathLst>
                <a:path w="14984" h="14933" extrusionOk="0">
                  <a:moveTo>
                    <a:pt x="8816" y="1"/>
                  </a:moveTo>
                  <a:lnTo>
                    <a:pt x="0" y="9528"/>
                  </a:lnTo>
                  <a:lnTo>
                    <a:pt x="6173" y="14932"/>
                  </a:lnTo>
                  <a:lnTo>
                    <a:pt x="14983" y="5405"/>
                  </a:lnTo>
                  <a:lnTo>
                    <a:pt x="8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77"/>
            <p:cNvSpPr/>
            <p:nvPr/>
          </p:nvSpPr>
          <p:spPr>
            <a:xfrm>
              <a:off x="635705" y="3610300"/>
              <a:ext cx="825379" cy="822151"/>
            </a:xfrm>
            <a:custGeom>
              <a:avLst/>
              <a:gdLst/>
              <a:ahLst/>
              <a:cxnLst/>
              <a:rect l="l" t="t" r="r" b="b"/>
              <a:pathLst>
                <a:path w="15083" h="15024" extrusionOk="0">
                  <a:moveTo>
                    <a:pt x="8863" y="113"/>
                  </a:moveTo>
                  <a:lnTo>
                    <a:pt x="14963" y="5456"/>
                  </a:lnTo>
                  <a:lnTo>
                    <a:pt x="6215" y="14910"/>
                  </a:lnTo>
                  <a:lnTo>
                    <a:pt x="120" y="9567"/>
                  </a:lnTo>
                  <a:lnTo>
                    <a:pt x="8863" y="113"/>
                  </a:lnTo>
                  <a:close/>
                  <a:moveTo>
                    <a:pt x="8863" y="0"/>
                  </a:moveTo>
                  <a:cubicBezTo>
                    <a:pt x="8850" y="0"/>
                    <a:pt x="8835" y="6"/>
                    <a:pt x="8826" y="15"/>
                  </a:cubicBezTo>
                  <a:lnTo>
                    <a:pt x="16" y="9536"/>
                  </a:lnTo>
                  <a:cubicBezTo>
                    <a:pt x="6" y="9547"/>
                    <a:pt x="1" y="9562"/>
                    <a:pt x="1" y="9573"/>
                  </a:cubicBezTo>
                  <a:cubicBezTo>
                    <a:pt x="1" y="9588"/>
                    <a:pt x="6" y="9598"/>
                    <a:pt x="16" y="9609"/>
                  </a:cubicBezTo>
                  <a:lnTo>
                    <a:pt x="6184" y="15013"/>
                  </a:lnTo>
                  <a:cubicBezTo>
                    <a:pt x="6194" y="15024"/>
                    <a:pt x="6205" y="15024"/>
                    <a:pt x="6220" y="15024"/>
                  </a:cubicBezTo>
                  <a:cubicBezTo>
                    <a:pt x="6231" y="15024"/>
                    <a:pt x="6241" y="15019"/>
                    <a:pt x="6251" y="15013"/>
                  </a:cubicBezTo>
                  <a:lnTo>
                    <a:pt x="15062" y="5487"/>
                  </a:lnTo>
                  <a:cubicBezTo>
                    <a:pt x="15082" y="5466"/>
                    <a:pt x="15082" y="5435"/>
                    <a:pt x="15062" y="5414"/>
                  </a:cubicBezTo>
                  <a:lnTo>
                    <a:pt x="8889" y="9"/>
                  </a:lnTo>
                  <a:cubicBezTo>
                    <a:pt x="8882" y="3"/>
                    <a:pt x="8873" y="0"/>
                    <a:pt x="8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77"/>
            <p:cNvSpPr/>
            <p:nvPr/>
          </p:nvSpPr>
          <p:spPr>
            <a:xfrm>
              <a:off x="382836" y="3666773"/>
              <a:ext cx="693006" cy="848637"/>
            </a:xfrm>
            <a:custGeom>
              <a:avLst/>
              <a:gdLst/>
              <a:ahLst/>
              <a:cxnLst/>
              <a:rect l="l" t="t" r="r" b="b"/>
              <a:pathLst>
                <a:path w="12664" h="15508" extrusionOk="0">
                  <a:moveTo>
                    <a:pt x="8090" y="0"/>
                  </a:moveTo>
                  <a:lnTo>
                    <a:pt x="1" y="3416"/>
                  </a:lnTo>
                  <a:lnTo>
                    <a:pt x="4570" y="15508"/>
                  </a:lnTo>
                  <a:lnTo>
                    <a:pt x="12663" y="12097"/>
                  </a:lnTo>
                  <a:lnTo>
                    <a:pt x="80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77"/>
            <p:cNvSpPr/>
            <p:nvPr/>
          </p:nvSpPr>
          <p:spPr>
            <a:xfrm>
              <a:off x="379717" y="3664037"/>
              <a:ext cx="698970" cy="854218"/>
            </a:xfrm>
            <a:custGeom>
              <a:avLst/>
              <a:gdLst/>
              <a:ahLst/>
              <a:cxnLst/>
              <a:rect l="l" t="t" r="r" b="b"/>
              <a:pathLst>
                <a:path w="12773" h="15610" extrusionOk="0">
                  <a:moveTo>
                    <a:pt x="8121" y="118"/>
                  </a:moveTo>
                  <a:lnTo>
                    <a:pt x="12658" y="12121"/>
                  </a:lnTo>
                  <a:lnTo>
                    <a:pt x="4653" y="15495"/>
                  </a:lnTo>
                  <a:lnTo>
                    <a:pt x="120" y="3492"/>
                  </a:lnTo>
                  <a:lnTo>
                    <a:pt x="8121" y="118"/>
                  </a:lnTo>
                  <a:close/>
                  <a:moveTo>
                    <a:pt x="8148" y="0"/>
                  </a:moveTo>
                  <a:cubicBezTo>
                    <a:pt x="8142" y="0"/>
                    <a:pt x="8137" y="1"/>
                    <a:pt x="8131" y="4"/>
                  </a:cubicBezTo>
                  <a:lnTo>
                    <a:pt x="37" y="3414"/>
                  </a:lnTo>
                  <a:cubicBezTo>
                    <a:pt x="11" y="3425"/>
                    <a:pt x="1" y="3456"/>
                    <a:pt x="11" y="3482"/>
                  </a:cubicBezTo>
                  <a:lnTo>
                    <a:pt x="4580" y="15579"/>
                  </a:lnTo>
                  <a:cubicBezTo>
                    <a:pt x="4585" y="15589"/>
                    <a:pt x="4595" y="15599"/>
                    <a:pt x="4606" y="15604"/>
                  </a:cubicBezTo>
                  <a:cubicBezTo>
                    <a:pt x="4616" y="15604"/>
                    <a:pt x="4621" y="15610"/>
                    <a:pt x="4627" y="15610"/>
                  </a:cubicBezTo>
                  <a:cubicBezTo>
                    <a:pt x="4632" y="15610"/>
                    <a:pt x="4637" y="15610"/>
                    <a:pt x="4642" y="15604"/>
                  </a:cubicBezTo>
                  <a:lnTo>
                    <a:pt x="12736" y="12194"/>
                  </a:lnTo>
                  <a:cubicBezTo>
                    <a:pt x="12762" y="12183"/>
                    <a:pt x="12772" y="12152"/>
                    <a:pt x="12762" y="12126"/>
                  </a:cubicBezTo>
                  <a:lnTo>
                    <a:pt x="8193" y="35"/>
                  </a:lnTo>
                  <a:cubicBezTo>
                    <a:pt x="8185" y="14"/>
                    <a:pt x="8167" y="0"/>
                    <a:pt x="8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77"/>
            <p:cNvSpPr/>
            <p:nvPr/>
          </p:nvSpPr>
          <p:spPr>
            <a:xfrm>
              <a:off x="533978" y="3773864"/>
              <a:ext cx="585585" cy="754623"/>
            </a:xfrm>
            <a:custGeom>
              <a:avLst/>
              <a:gdLst/>
              <a:ahLst/>
              <a:cxnLst/>
              <a:rect l="l" t="t" r="r" b="b"/>
              <a:pathLst>
                <a:path w="10701" h="13790" extrusionOk="0">
                  <a:moveTo>
                    <a:pt x="1979" y="0"/>
                  </a:moveTo>
                  <a:lnTo>
                    <a:pt x="1" y="12777"/>
                  </a:lnTo>
                  <a:lnTo>
                    <a:pt x="8728" y="13790"/>
                  </a:lnTo>
                  <a:lnTo>
                    <a:pt x="10701" y="1013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77"/>
            <p:cNvSpPr/>
            <p:nvPr/>
          </p:nvSpPr>
          <p:spPr>
            <a:xfrm>
              <a:off x="531187" y="3771018"/>
              <a:ext cx="591222" cy="760314"/>
            </a:xfrm>
            <a:custGeom>
              <a:avLst/>
              <a:gdLst/>
              <a:ahLst/>
              <a:cxnLst/>
              <a:rect l="l" t="t" r="r" b="b"/>
              <a:pathLst>
                <a:path w="10804" h="13894" extrusionOk="0">
                  <a:moveTo>
                    <a:pt x="2071" y="104"/>
                  </a:moveTo>
                  <a:lnTo>
                    <a:pt x="10700" y="1106"/>
                  </a:lnTo>
                  <a:lnTo>
                    <a:pt x="8738" y="13790"/>
                  </a:lnTo>
                  <a:lnTo>
                    <a:pt x="109" y="12788"/>
                  </a:lnTo>
                  <a:lnTo>
                    <a:pt x="2071" y="104"/>
                  </a:lnTo>
                  <a:close/>
                  <a:moveTo>
                    <a:pt x="2035" y="1"/>
                  </a:moveTo>
                  <a:cubicBezTo>
                    <a:pt x="2009" y="1"/>
                    <a:pt x="1983" y="16"/>
                    <a:pt x="1978" y="42"/>
                  </a:cubicBezTo>
                  <a:lnTo>
                    <a:pt x="5" y="12824"/>
                  </a:lnTo>
                  <a:cubicBezTo>
                    <a:pt x="0" y="12834"/>
                    <a:pt x="5" y="12850"/>
                    <a:pt x="10" y="12860"/>
                  </a:cubicBezTo>
                  <a:cubicBezTo>
                    <a:pt x="21" y="12871"/>
                    <a:pt x="31" y="12876"/>
                    <a:pt x="47" y="12876"/>
                  </a:cubicBezTo>
                  <a:lnTo>
                    <a:pt x="8774" y="13893"/>
                  </a:lnTo>
                  <a:lnTo>
                    <a:pt x="8779" y="13893"/>
                  </a:lnTo>
                  <a:cubicBezTo>
                    <a:pt x="8800" y="13893"/>
                    <a:pt x="8821" y="13873"/>
                    <a:pt x="8826" y="13852"/>
                  </a:cubicBezTo>
                  <a:lnTo>
                    <a:pt x="10799" y="1070"/>
                  </a:lnTo>
                  <a:cubicBezTo>
                    <a:pt x="10804" y="1060"/>
                    <a:pt x="10799" y="1044"/>
                    <a:pt x="10794" y="1034"/>
                  </a:cubicBezTo>
                  <a:cubicBezTo>
                    <a:pt x="10783" y="1023"/>
                    <a:pt x="10773" y="1018"/>
                    <a:pt x="10757" y="1018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77"/>
            <p:cNvSpPr/>
            <p:nvPr/>
          </p:nvSpPr>
          <p:spPr>
            <a:xfrm>
              <a:off x="731140" y="3828695"/>
              <a:ext cx="604355" cy="783298"/>
            </a:xfrm>
            <a:custGeom>
              <a:avLst/>
              <a:gdLst/>
              <a:ahLst/>
              <a:cxnLst/>
              <a:rect l="l" t="t" r="r" b="b"/>
              <a:pathLst>
                <a:path w="11044" h="14314" extrusionOk="0">
                  <a:moveTo>
                    <a:pt x="3017" y="0"/>
                  </a:moveTo>
                  <a:lnTo>
                    <a:pt x="1" y="12621"/>
                  </a:lnTo>
                  <a:lnTo>
                    <a:pt x="8027" y="14314"/>
                  </a:lnTo>
                  <a:lnTo>
                    <a:pt x="11044" y="1688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77"/>
            <p:cNvSpPr/>
            <p:nvPr/>
          </p:nvSpPr>
          <p:spPr>
            <a:xfrm>
              <a:off x="728350" y="3826069"/>
              <a:ext cx="609718" cy="788497"/>
            </a:xfrm>
            <a:custGeom>
              <a:avLst/>
              <a:gdLst/>
              <a:ahLst/>
              <a:cxnLst/>
              <a:rect l="l" t="t" r="r" b="b"/>
              <a:pathLst>
                <a:path w="11142" h="14409" extrusionOk="0">
                  <a:moveTo>
                    <a:pt x="3105" y="106"/>
                  </a:moveTo>
                  <a:lnTo>
                    <a:pt x="11032" y="1777"/>
                  </a:lnTo>
                  <a:lnTo>
                    <a:pt x="8042" y="14300"/>
                  </a:lnTo>
                  <a:lnTo>
                    <a:pt x="114" y="12633"/>
                  </a:lnTo>
                  <a:lnTo>
                    <a:pt x="3105" y="106"/>
                  </a:lnTo>
                  <a:close/>
                  <a:moveTo>
                    <a:pt x="3063" y="1"/>
                  </a:moveTo>
                  <a:cubicBezTo>
                    <a:pt x="3041" y="1"/>
                    <a:pt x="3021" y="15"/>
                    <a:pt x="3016" y="38"/>
                  </a:cubicBezTo>
                  <a:lnTo>
                    <a:pt x="5" y="12664"/>
                  </a:lnTo>
                  <a:cubicBezTo>
                    <a:pt x="0" y="12690"/>
                    <a:pt x="16" y="12716"/>
                    <a:pt x="42" y="12721"/>
                  </a:cubicBezTo>
                  <a:lnTo>
                    <a:pt x="8068" y="14409"/>
                  </a:lnTo>
                  <a:lnTo>
                    <a:pt x="8078" y="14409"/>
                  </a:lnTo>
                  <a:cubicBezTo>
                    <a:pt x="8099" y="14409"/>
                    <a:pt x="8120" y="14393"/>
                    <a:pt x="8125" y="14372"/>
                  </a:cubicBezTo>
                  <a:lnTo>
                    <a:pt x="11136" y="1746"/>
                  </a:lnTo>
                  <a:cubicBezTo>
                    <a:pt x="11141" y="1736"/>
                    <a:pt x="11136" y="1720"/>
                    <a:pt x="11131" y="1710"/>
                  </a:cubicBezTo>
                  <a:cubicBezTo>
                    <a:pt x="11126" y="1699"/>
                    <a:pt x="11115" y="1689"/>
                    <a:pt x="11100" y="1689"/>
                  </a:cubicBezTo>
                  <a:lnTo>
                    <a:pt x="3074" y="2"/>
                  </a:lnTo>
                  <a:cubicBezTo>
                    <a:pt x="3070" y="1"/>
                    <a:pt x="3067" y="1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77"/>
            <p:cNvSpPr/>
            <p:nvPr/>
          </p:nvSpPr>
          <p:spPr>
            <a:xfrm>
              <a:off x="636253" y="3908261"/>
              <a:ext cx="668271" cy="532176"/>
            </a:xfrm>
            <a:custGeom>
              <a:avLst/>
              <a:gdLst/>
              <a:ahLst/>
              <a:cxnLst/>
              <a:rect l="l" t="t" r="r" b="b"/>
              <a:pathLst>
                <a:path w="12212" h="9725" extrusionOk="0">
                  <a:moveTo>
                    <a:pt x="1756" y="0"/>
                  </a:moveTo>
                  <a:lnTo>
                    <a:pt x="1" y="6661"/>
                  </a:lnTo>
                  <a:lnTo>
                    <a:pt x="10457" y="9724"/>
                  </a:lnTo>
                  <a:lnTo>
                    <a:pt x="12212" y="3063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77"/>
            <p:cNvSpPr/>
            <p:nvPr/>
          </p:nvSpPr>
          <p:spPr>
            <a:xfrm>
              <a:off x="633462" y="3905580"/>
              <a:ext cx="674181" cy="537375"/>
            </a:xfrm>
            <a:custGeom>
              <a:avLst/>
              <a:gdLst/>
              <a:ahLst/>
              <a:cxnLst/>
              <a:rect l="l" t="t" r="r" b="b"/>
              <a:pathLst>
                <a:path w="12320" h="9820" extrusionOk="0">
                  <a:moveTo>
                    <a:pt x="1843" y="111"/>
                  </a:moveTo>
                  <a:lnTo>
                    <a:pt x="12206" y="3143"/>
                  </a:lnTo>
                  <a:lnTo>
                    <a:pt x="10472" y="9711"/>
                  </a:lnTo>
                  <a:lnTo>
                    <a:pt x="109" y="6674"/>
                  </a:lnTo>
                  <a:lnTo>
                    <a:pt x="1843" y="111"/>
                  </a:lnTo>
                  <a:close/>
                  <a:moveTo>
                    <a:pt x="1812" y="0"/>
                  </a:moveTo>
                  <a:cubicBezTo>
                    <a:pt x="1803" y="0"/>
                    <a:pt x="1793" y="4"/>
                    <a:pt x="1786" y="8"/>
                  </a:cubicBezTo>
                  <a:cubicBezTo>
                    <a:pt x="1776" y="13"/>
                    <a:pt x="1765" y="23"/>
                    <a:pt x="1760" y="39"/>
                  </a:cubicBezTo>
                  <a:lnTo>
                    <a:pt x="5" y="6694"/>
                  </a:lnTo>
                  <a:cubicBezTo>
                    <a:pt x="0" y="6720"/>
                    <a:pt x="10" y="6746"/>
                    <a:pt x="36" y="6752"/>
                  </a:cubicBezTo>
                  <a:lnTo>
                    <a:pt x="10492" y="9820"/>
                  </a:lnTo>
                  <a:lnTo>
                    <a:pt x="10508" y="9820"/>
                  </a:lnTo>
                  <a:cubicBezTo>
                    <a:pt x="10513" y="9820"/>
                    <a:pt x="10524" y="9815"/>
                    <a:pt x="10529" y="9815"/>
                  </a:cubicBezTo>
                  <a:cubicBezTo>
                    <a:pt x="10544" y="9804"/>
                    <a:pt x="10550" y="9794"/>
                    <a:pt x="10555" y="9784"/>
                  </a:cubicBezTo>
                  <a:lnTo>
                    <a:pt x="12309" y="3123"/>
                  </a:lnTo>
                  <a:cubicBezTo>
                    <a:pt x="12320" y="3097"/>
                    <a:pt x="12304" y="3071"/>
                    <a:pt x="12278" y="3066"/>
                  </a:cubicBezTo>
                  <a:lnTo>
                    <a:pt x="1822" y="2"/>
                  </a:lnTo>
                  <a:cubicBezTo>
                    <a:pt x="1819" y="1"/>
                    <a:pt x="1816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" y="0"/>
                  </a:moveTo>
                  <a:lnTo>
                    <a:pt x="1" y="13582"/>
                  </a:lnTo>
                  <a:lnTo>
                    <a:pt x="16069" y="13582"/>
                  </a:lnTo>
                  <a:lnTo>
                    <a:pt x="16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6069" y="13582"/>
                  </a:moveTo>
                  <a:lnTo>
                    <a:pt x="1" y="13582"/>
                  </a:lnTo>
                  <a:lnTo>
                    <a:pt x="1" y="0"/>
                  </a:lnTo>
                  <a:lnTo>
                    <a:pt x="1606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77"/>
            <p:cNvSpPr/>
            <p:nvPr/>
          </p:nvSpPr>
          <p:spPr>
            <a:xfrm>
              <a:off x="472087" y="4045449"/>
              <a:ext cx="884425" cy="748659"/>
            </a:xfrm>
            <a:custGeom>
              <a:avLst/>
              <a:gdLst/>
              <a:ahLst/>
              <a:cxnLst/>
              <a:rect l="l" t="t" r="r" b="b"/>
              <a:pathLst>
                <a:path w="16162" h="13681" extrusionOk="0">
                  <a:moveTo>
                    <a:pt x="16063" y="99"/>
                  </a:moveTo>
                  <a:lnTo>
                    <a:pt x="16063" y="13582"/>
                  </a:lnTo>
                  <a:lnTo>
                    <a:pt x="99" y="13582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13629"/>
                  </a:lnTo>
                  <a:cubicBezTo>
                    <a:pt x="0" y="13660"/>
                    <a:pt x="21" y="13681"/>
                    <a:pt x="47" y="13681"/>
                  </a:cubicBezTo>
                  <a:lnTo>
                    <a:pt x="16115" y="13681"/>
                  </a:lnTo>
                  <a:cubicBezTo>
                    <a:pt x="16141" y="13681"/>
                    <a:pt x="16162" y="13660"/>
                    <a:pt x="16162" y="13629"/>
                  </a:cubicBezTo>
                  <a:lnTo>
                    <a:pt x="16162" y="47"/>
                  </a:lnTo>
                  <a:cubicBezTo>
                    <a:pt x="16162" y="21"/>
                    <a:pt x="16141" y="1"/>
                    <a:pt x="16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"/>
                  </a:moveTo>
                  <a:lnTo>
                    <a:pt x="1" y="104"/>
                  </a:lnTo>
                  <a:lnTo>
                    <a:pt x="1" y="12881"/>
                  </a:lnTo>
                  <a:lnTo>
                    <a:pt x="2306" y="13577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3577"/>
                  </a:moveTo>
                  <a:lnTo>
                    <a:pt x="1" y="12881"/>
                  </a:lnTo>
                  <a:lnTo>
                    <a:pt x="1" y="104"/>
                  </a:lnTo>
                  <a:lnTo>
                    <a:pt x="230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77"/>
            <p:cNvSpPr/>
            <p:nvPr/>
          </p:nvSpPr>
          <p:spPr>
            <a:xfrm>
              <a:off x="345625" y="4045449"/>
              <a:ext cx="131881" cy="748659"/>
            </a:xfrm>
            <a:custGeom>
              <a:avLst/>
              <a:gdLst/>
              <a:ahLst/>
              <a:cxnLst/>
              <a:rect l="l" t="t" r="r" b="b"/>
              <a:pathLst>
                <a:path w="2410" h="13681" extrusionOk="0">
                  <a:moveTo>
                    <a:pt x="2311" y="99"/>
                  </a:moveTo>
                  <a:lnTo>
                    <a:pt x="2311" y="13567"/>
                  </a:lnTo>
                  <a:lnTo>
                    <a:pt x="99" y="12902"/>
                  </a:lnTo>
                  <a:lnTo>
                    <a:pt x="99" y="203"/>
                  </a:lnTo>
                  <a:lnTo>
                    <a:pt x="2311" y="99"/>
                  </a:lnTo>
                  <a:close/>
                  <a:moveTo>
                    <a:pt x="2358" y="1"/>
                  </a:moveTo>
                  <a:lnTo>
                    <a:pt x="48" y="105"/>
                  </a:lnTo>
                  <a:cubicBezTo>
                    <a:pt x="22" y="110"/>
                    <a:pt x="1" y="131"/>
                    <a:pt x="1" y="156"/>
                  </a:cubicBezTo>
                  <a:lnTo>
                    <a:pt x="1" y="12938"/>
                  </a:lnTo>
                  <a:cubicBezTo>
                    <a:pt x="1" y="12959"/>
                    <a:pt x="16" y="12975"/>
                    <a:pt x="37" y="12985"/>
                  </a:cubicBezTo>
                  <a:lnTo>
                    <a:pt x="2347" y="13681"/>
                  </a:lnTo>
                  <a:lnTo>
                    <a:pt x="2358" y="13681"/>
                  </a:lnTo>
                  <a:cubicBezTo>
                    <a:pt x="2389" y="13681"/>
                    <a:pt x="2410" y="13660"/>
                    <a:pt x="2410" y="13629"/>
                  </a:cubicBezTo>
                  <a:lnTo>
                    <a:pt x="2410" y="47"/>
                  </a:lnTo>
                  <a:cubicBezTo>
                    <a:pt x="2410" y="37"/>
                    <a:pt x="2405" y="27"/>
                    <a:pt x="2394" y="16"/>
                  </a:cubicBezTo>
                  <a:cubicBezTo>
                    <a:pt x="2384" y="6"/>
                    <a:pt x="2368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77"/>
            <p:cNvSpPr/>
            <p:nvPr/>
          </p:nvSpPr>
          <p:spPr>
            <a:xfrm>
              <a:off x="831172" y="4123866"/>
              <a:ext cx="227591" cy="65120"/>
            </a:xfrm>
            <a:custGeom>
              <a:avLst/>
              <a:gdLst/>
              <a:ahLst/>
              <a:cxnLst/>
              <a:rect l="l" t="t" r="r" b="b"/>
              <a:pathLst>
                <a:path w="4159" h="1190" extrusionOk="0">
                  <a:moveTo>
                    <a:pt x="572" y="1"/>
                  </a:moveTo>
                  <a:cubicBezTo>
                    <a:pt x="255" y="11"/>
                    <a:pt x="0" y="276"/>
                    <a:pt x="0" y="598"/>
                  </a:cubicBezTo>
                  <a:cubicBezTo>
                    <a:pt x="0" y="914"/>
                    <a:pt x="255" y="1179"/>
                    <a:pt x="572" y="1190"/>
                  </a:cubicBezTo>
                  <a:lnTo>
                    <a:pt x="3567" y="1190"/>
                  </a:lnTo>
                  <a:cubicBezTo>
                    <a:pt x="3894" y="1190"/>
                    <a:pt x="4159" y="925"/>
                    <a:pt x="4159" y="598"/>
                  </a:cubicBezTo>
                  <a:cubicBezTo>
                    <a:pt x="4159" y="265"/>
                    <a:pt x="3894" y="1"/>
                    <a:pt x="3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77"/>
            <p:cNvSpPr/>
            <p:nvPr/>
          </p:nvSpPr>
          <p:spPr>
            <a:xfrm>
              <a:off x="828600" y="4121294"/>
              <a:ext cx="231914" cy="70264"/>
            </a:xfrm>
            <a:custGeom>
              <a:avLst/>
              <a:gdLst/>
              <a:ahLst/>
              <a:cxnLst/>
              <a:rect l="l" t="t" r="r" b="b"/>
              <a:pathLst>
                <a:path w="4238" h="1284" extrusionOk="0">
                  <a:moveTo>
                    <a:pt x="3614" y="100"/>
                  </a:moveTo>
                  <a:cubicBezTo>
                    <a:pt x="3910" y="110"/>
                    <a:pt x="4144" y="349"/>
                    <a:pt x="4144" y="645"/>
                  </a:cubicBezTo>
                  <a:cubicBezTo>
                    <a:pt x="4144" y="935"/>
                    <a:pt x="3910" y="1179"/>
                    <a:pt x="3614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614" y="1283"/>
                  </a:lnTo>
                  <a:cubicBezTo>
                    <a:pt x="3962" y="1273"/>
                    <a:pt x="4237" y="987"/>
                    <a:pt x="4237" y="645"/>
                  </a:cubicBezTo>
                  <a:cubicBezTo>
                    <a:pt x="4237" y="297"/>
                    <a:pt x="3962" y="11"/>
                    <a:pt x="3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30" name="Google Shape;5830;p77"/>
          <p:cNvGrpSpPr/>
          <p:nvPr/>
        </p:nvGrpSpPr>
        <p:grpSpPr>
          <a:xfrm>
            <a:off x="7686438" y="2492822"/>
            <a:ext cx="1296452" cy="2498227"/>
            <a:chOff x="359850" y="2880925"/>
            <a:chExt cx="329450" cy="634825"/>
          </a:xfrm>
        </p:grpSpPr>
        <p:sp>
          <p:nvSpPr>
            <p:cNvPr id="5831" name="Google Shape;5831;p77"/>
            <p:cNvSpPr/>
            <p:nvPr/>
          </p:nvSpPr>
          <p:spPr>
            <a:xfrm>
              <a:off x="501725" y="3240050"/>
              <a:ext cx="39225" cy="275700"/>
            </a:xfrm>
            <a:custGeom>
              <a:avLst/>
              <a:gdLst/>
              <a:ahLst/>
              <a:cxnLst/>
              <a:rect l="l" t="t" r="r" b="b"/>
              <a:pathLst>
                <a:path w="1569" h="11028" extrusionOk="0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77"/>
            <p:cNvSpPr/>
            <p:nvPr/>
          </p:nvSpPr>
          <p:spPr>
            <a:xfrm>
              <a:off x="461475" y="3332200"/>
              <a:ext cx="116725" cy="169675"/>
            </a:xfrm>
            <a:custGeom>
              <a:avLst/>
              <a:gdLst/>
              <a:ahLst/>
              <a:cxnLst/>
              <a:rect l="l" t="t" r="r" b="b"/>
              <a:pathLst>
                <a:path w="4669" h="6787" extrusionOk="0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77"/>
            <p:cNvSpPr/>
            <p:nvPr/>
          </p:nvSpPr>
          <p:spPr>
            <a:xfrm>
              <a:off x="442925" y="3215775"/>
              <a:ext cx="153825" cy="13400"/>
            </a:xfrm>
            <a:custGeom>
              <a:avLst/>
              <a:gdLst/>
              <a:ahLst/>
              <a:cxnLst/>
              <a:rect l="l" t="t" r="r" b="b"/>
              <a:pathLst>
                <a:path w="6153" h="536" extrusionOk="0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77"/>
            <p:cNvSpPr/>
            <p:nvPr/>
          </p:nvSpPr>
          <p:spPr>
            <a:xfrm>
              <a:off x="441750" y="3214600"/>
              <a:ext cx="156175" cy="15750"/>
            </a:xfrm>
            <a:custGeom>
              <a:avLst/>
              <a:gdLst/>
              <a:ahLst/>
              <a:cxnLst/>
              <a:rect l="l" t="t" r="r" b="b"/>
              <a:pathLst>
                <a:path w="6247" h="630" extrusionOk="0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77"/>
            <p:cNvSpPr/>
            <p:nvPr/>
          </p:nvSpPr>
          <p:spPr>
            <a:xfrm>
              <a:off x="451225" y="3230825"/>
              <a:ext cx="137225" cy="136375"/>
            </a:xfrm>
            <a:custGeom>
              <a:avLst/>
              <a:gdLst/>
              <a:ahLst/>
              <a:cxnLst/>
              <a:rect l="l" t="t" r="r" b="b"/>
              <a:pathLst>
                <a:path w="5489" h="5455" extrusionOk="0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77"/>
            <p:cNvSpPr/>
            <p:nvPr/>
          </p:nvSpPr>
          <p:spPr>
            <a:xfrm>
              <a:off x="451225" y="3230825"/>
              <a:ext cx="137225" cy="138775"/>
            </a:xfrm>
            <a:custGeom>
              <a:avLst/>
              <a:gdLst/>
              <a:ahLst/>
              <a:cxnLst/>
              <a:rect l="l" t="t" r="r" b="b"/>
              <a:pathLst>
                <a:path w="5489" h="5551" extrusionOk="0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77"/>
            <p:cNvSpPr/>
            <p:nvPr/>
          </p:nvSpPr>
          <p:spPr>
            <a:xfrm>
              <a:off x="450075" y="3229425"/>
              <a:ext cx="139675" cy="138875"/>
            </a:xfrm>
            <a:custGeom>
              <a:avLst/>
              <a:gdLst/>
              <a:ahLst/>
              <a:cxnLst/>
              <a:rect l="l" t="t" r="r" b="b"/>
              <a:pathLst>
                <a:path w="5587" h="5555" extrusionOk="0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77"/>
            <p:cNvSpPr/>
            <p:nvPr/>
          </p:nvSpPr>
          <p:spPr>
            <a:xfrm>
              <a:off x="461475" y="3328700"/>
              <a:ext cx="116725" cy="14550"/>
            </a:xfrm>
            <a:custGeom>
              <a:avLst/>
              <a:gdLst/>
              <a:ahLst/>
              <a:cxnLst/>
              <a:rect l="l" t="t" r="r" b="b"/>
              <a:pathLst>
                <a:path w="4669" h="582" extrusionOk="0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77"/>
            <p:cNvSpPr/>
            <p:nvPr/>
          </p:nvSpPr>
          <p:spPr>
            <a:xfrm>
              <a:off x="388025" y="2884925"/>
              <a:ext cx="159275" cy="199575"/>
            </a:xfrm>
            <a:custGeom>
              <a:avLst/>
              <a:gdLst/>
              <a:ahLst/>
              <a:cxnLst/>
              <a:rect l="l" t="t" r="r" b="b"/>
              <a:pathLst>
                <a:path w="6371" h="7983" extrusionOk="0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77"/>
            <p:cNvSpPr/>
            <p:nvPr/>
          </p:nvSpPr>
          <p:spPr>
            <a:xfrm>
              <a:off x="391850" y="2887100"/>
              <a:ext cx="157000" cy="197300"/>
            </a:xfrm>
            <a:custGeom>
              <a:avLst/>
              <a:gdLst/>
              <a:ahLst/>
              <a:cxnLst/>
              <a:rect l="l" t="t" r="r" b="b"/>
              <a:pathLst>
                <a:path w="6280" h="7892" extrusionOk="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77"/>
            <p:cNvSpPr/>
            <p:nvPr/>
          </p:nvSpPr>
          <p:spPr>
            <a:xfrm>
              <a:off x="415275" y="2890400"/>
              <a:ext cx="99450" cy="168225"/>
            </a:xfrm>
            <a:custGeom>
              <a:avLst/>
              <a:gdLst/>
              <a:ahLst/>
              <a:cxnLst/>
              <a:rect l="l" t="t" r="r" b="b"/>
              <a:pathLst>
                <a:path w="3978" h="6729" extrusionOk="0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77"/>
            <p:cNvSpPr/>
            <p:nvPr/>
          </p:nvSpPr>
          <p:spPr>
            <a:xfrm>
              <a:off x="388025" y="2880925"/>
              <a:ext cx="95950" cy="53625"/>
            </a:xfrm>
            <a:custGeom>
              <a:avLst/>
              <a:gdLst/>
              <a:ahLst/>
              <a:cxnLst/>
              <a:rect l="l" t="t" r="r" b="b"/>
              <a:pathLst>
                <a:path w="3838" h="2145" extrusionOk="0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77"/>
            <p:cNvSpPr/>
            <p:nvPr/>
          </p:nvSpPr>
          <p:spPr>
            <a:xfrm>
              <a:off x="386975" y="2883850"/>
              <a:ext cx="161500" cy="201900"/>
            </a:xfrm>
            <a:custGeom>
              <a:avLst/>
              <a:gdLst/>
              <a:ahLst/>
              <a:cxnLst/>
              <a:rect l="l" t="t" r="r" b="b"/>
              <a:pathLst>
                <a:path w="6460" h="8076" extrusionOk="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77"/>
            <p:cNvSpPr/>
            <p:nvPr/>
          </p:nvSpPr>
          <p:spPr>
            <a:xfrm>
              <a:off x="499775" y="2959300"/>
              <a:ext cx="187825" cy="194850"/>
            </a:xfrm>
            <a:custGeom>
              <a:avLst/>
              <a:gdLst/>
              <a:ahLst/>
              <a:cxnLst/>
              <a:rect l="l" t="t" r="r" b="b"/>
              <a:pathLst>
                <a:path w="7513" h="7794" extrusionOk="0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77"/>
            <p:cNvSpPr/>
            <p:nvPr/>
          </p:nvSpPr>
          <p:spPr>
            <a:xfrm>
              <a:off x="563500" y="2959175"/>
              <a:ext cx="124100" cy="64400"/>
            </a:xfrm>
            <a:custGeom>
              <a:avLst/>
              <a:gdLst/>
              <a:ahLst/>
              <a:cxnLst/>
              <a:rect l="l" t="t" r="r" b="b"/>
              <a:pathLst>
                <a:path w="4964" h="2576" extrusionOk="0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77"/>
            <p:cNvSpPr/>
            <p:nvPr/>
          </p:nvSpPr>
          <p:spPr>
            <a:xfrm>
              <a:off x="498225" y="29581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77"/>
            <p:cNvSpPr/>
            <p:nvPr/>
          </p:nvSpPr>
          <p:spPr>
            <a:xfrm>
              <a:off x="518975" y="29617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77"/>
            <p:cNvSpPr/>
            <p:nvPr/>
          </p:nvSpPr>
          <p:spPr>
            <a:xfrm>
              <a:off x="512100" y="2968400"/>
              <a:ext cx="134750" cy="267650"/>
            </a:xfrm>
            <a:custGeom>
              <a:avLst/>
              <a:gdLst/>
              <a:ahLst/>
              <a:cxnLst/>
              <a:rect l="l" t="t" r="r" b="b"/>
              <a:pathLst>
                <a:path w="5390" h="10706" extrusionOk="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77"/>
            <p:cNvSpPr/>
            <p:nvPr/>
          </p:nvSpPr>
          <p:spPr>
            <a:xfrm>
              <a:off x="517300" y="3072875"/>
              <a:ext cx="136175" cy="150200"/>
            </a:xfrm>
            <a:custGeom>
              <a:avLst/>
              <a:gdLst/>
              <a:ahLst/>
              <a:cxnLst/>
              <a:rect l="l" t="t" r="r" b="b"/>
              <a:pathLst>
                <a:path w="5447" h="6008" extrusionOk="0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77"/>
            <p:cNvSpPr/>
            <p:nvPr/>
          </p:nvSpPr>
          <p:spPr>
            <a:xfrm>
              <a:off x="515750" y="3071700"/>
              <a:ext cx="139400" cy="152550"/>
            </a:xfrm>
            <a:custGeom>
              <a:avLst/>
              <a:gdLst/>
              <a:ahLst/>
              <a:cxnLst/>
              <a:rect l="l" t="t" r="r" b="b"/>
              <a:pathLst>
                <a:path w="5576" h="6102" extrusionOk="0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77"/>
            <p:cNvSpPr/>
            <p:nvPr/>
          </p:nvSpPr>
          <p:spPr>
            <a:xfrm>
              <a:off x="531175" y="3074700"/>
              <a:ext cx="122300" cy="148375"/>
            </a:xfrm>
            <a:custGeom>
              <a:avLst/>
              <a:gdLst/>
              <a:ahLst/>
              <a:cxnLst/>
              <a:rect l="l" t="t" r="r" b="b"/>
              <a:pathLst>
                <a:path w="4892" h="5935" extrusionOk="0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77"/>
            <p:cNvSpPr/>
            <p:nvPr/>
          </p:nvSpPr>
          <p:spPr>
            <a:xfrm>
              <a:off x="361550" y="3005650"/>
              <a:ext cx="187700" cy="194700"/>
            </a:xfrm>
            <a:custGeom>
              <a:avLst/>
              <a:gdLst/>
              <a:ahLst/>
              <a:cxnLst/>
              <a:rect l="l" t="t" r="r" b="b"/>
              <a:pathLst>
                <a:path w="7508" h="7788" extrusionOk="0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77"/>
            <p:cNvSpPr/>
            <p:nvPr/>
          </p:nvSpPr>
          <p:spPr>
            <a:xfrm>
              <a:off x="361675" y="30079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77"/>
            <p:cNvSpPr/>
            <p:nvPr/>
          </p:nvSpPr>
          <p:spPr>
            <a:xfrm>
              <a:off x="381400" y="3011350"/>
              <a:ext cx="126825" cy="219125"/>
            </a:xfrm>
            <a:custGeom>
              <a:avLst/>
              <a:gdLst/>
              <a:ahLst/>
              <a:cxnLst/>
              <a:rect l="l" t="t" r="r" b="b"/>
              <a:pathLst>
                <a:path w="5073" h="8765" extrusionOk="0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77"/>
            <p:cNvSpPr/>
            <p:nvPr/>
          </p:nvSpPr>
          <p:spPr>
            <a:xfrm>
              <a:off x="646300" y="29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4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6" name="Google Shape;5856;p77"/>
            <p:cNvSpPr/>
            <p:nvPr/>
          </p:nvSpPr>
          <p:spPr>
            <a:xfrm>
              <a:off x="541575" y="3074050"/>
              <a:ext cx="92050" cy="171475"/>
            </a:xfrm>
            <a:custGeom>
              <a:avLst/>
              <a:gdLst/>
              <a:ahLst/>
              <a:cxnLst/>
              <a:rect l="l" t="t" r="r" b="b"/>
              <a:pathLst>
                <a:path w="3682" h="6859" extrusionOk="0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7" name="Google Shape;5857;p77"/>
            <p:cNvSpPr/>
            <p:nvPr/>
          </p:nvSpPr>
          <p:spPr>
            <a:xfrm>
              <a:off x="359850" y="30043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8" name="Google Shape;5858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9" name="Google Shape;5859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0" name="Google Shape;5860;p77"/>
            <p:cNvSpPr/>
            <p:nvPr/>
          </p:nvSpPr>
          <p:spPr>
            <a:xfrm>
              <a:off x="441700" y="3220250"/>
              <a:ext cx="156350" cy="48900"/>
            </a:xfrm>
            <a:custGeom>
              <a:avLst/>
              <a:gdLst/>
              <a:ahLst/>
              <a:cxnLst/>
              <a:rect l="l" t="t" r="r" b="b"/>
              <a:pathLst>
                <a:path w="6254" h="1956" extrusionOk="0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1" name="Google Shape;5861;p77"/>
            <p:cNvSpPr/>
            <p:nvPr/>
          </p:nvSpPr>
          <p:spPr>
            <a:xfrm>
              <a:off x="454225" y="3484450"/>
              <a:ext cx="130850" cy="29625"/>
            </a:xfrm>
            <a:custGeom>
              <a:avLst/>
              <a:gdLst/>
              <a:ahLst/>
              <a:cxnLst/>
              <a:rect l="l" t="t" r="r" b="b"/>
              <a:pathLst>
                <a:path w="5234" h="1185" extrusionOk="0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2" name="Google Shape;5862;p77"/>
          <p:cNvGrpSpPr/>
          <p:nvPr/>
        </p:nvGrpSpPr>
        <p:grpSpPr>
          <a:xfrm>
            <a:off x="7955888" y="534988"/>
            <a:ext cx="757563" cy="1862969"/>
            <a:chOff x="4511300" y="4003475"/>
            <a:chExt cx="351000" cy="863125"/>
          </a:xfrm>
        </p:grpSpPr>
        <p:sp>
          <p:nvSpPr>
            <p:cNvPr id="5863" name="Google Shape;5863;p77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4" name="Google Shape;5864;p77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5" name="Google Shape;5865;p77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6" name="Google Shape;5866;p77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7" name="Google Shape;5867;p77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8" name="Google Shape;5868;p77"/>
          <p:cNvGrpSpPr/>
          <p:nvPr/>
        </p:nvGrpSpPr>
        <p:grpSpPr>
          <a:xfrm>
            <a:off x="-211928" y="306216"/>
            <a:ext cx="1868005" cy="1677810"/>
            <a:chOff x="-211928" y="306216"/>
            <a:chExt cx="1868005" cy="1677810"/>
          </a:xfrm>
        </p:grpSpPr>
        <p:sp>
          <p:nvSpPr>
            <p:cNvPr id="5869" name="Google Shape;5869;p77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0" name="Google Shape;5870;p77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1" name="Google Shape;5871;p77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2" name="Google Shape;5872;p77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77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4" name="Google Shape;5874;p77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5" name="Google Shape;5875;p77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6" name="Google Shape;5876;p77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7" name="Google Shape;5877;p77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8" name="Google Shape;5878;p77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9" name="Google Shape;5879;p77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0" name="Google Shape;5880;p77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1" name="Google Shape;5881;p77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82" name="Google Shape;5882;p77"/>
          <p:cNvGrpSpPr/>
          <p:nvPr/>
        </p:nvGrpSpPr>
        <p:grpSpPr>
          <a:xfrm>
            <a:off x="660135" y="2741801"/>
            <a:ext cx="657895" cy="1080642"/>
            <a:chOff x="660135" y="2741801"/>
            <a:chExt cx="657895" cy="1080642"/>
          </a:xfrm>
        </p:grpSpPr>
        <p:sp>
          <p:nvSpPr>
            <p:cNvPr id="5883" name="Google Shape;5883;p77"/>
            <p:cNvSpPr/>
            <p:nvPr/>
          </p:nvSpPr>
          <p:spPr>
            <a:xfrm rot="-1130306" flipH="1">
              <a:off x="970288" y="34522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4" name="Google Shape;5884;p77"/>
            <p:cNvSpPr/>
            <p:nvPr/>
          </p:nvSpPr>
          <p:spPr>
            <a:xfrm rot="3364212" flipH="1">
              <a:off x="963858" y="3774957"/>
              <a:ext cx="39772" cy="39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5" name="Google Shape;5885;p77"/>
            <p:cNvSpPr/>
            <p:nvPr/>
          </p:nvSpPr>
          <p:spPr>
            <a:xfrm rot="3378596" flipH="1">
              <a:off x="1285759" y="35379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6" name="Google Shape;5886;p77"/>
            <p:cNvSpPr/>
            <p:nvPr/>
          </p:nvSpPr>
          <p:spPr>
            <a:xfrm rot="-1154972" flipH="1">
              <a:off x="824538" y="363585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7" name="Google Shape;5887;p77"/>
            <p:cNvSpPr/>
            <p:nvPr/>
          </p:nvSpPr>
          <p:spPr>
            <a:xfrm rot="3378596" flipH="1">
              <a:off x="970229" y="3225618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8" name="Google Shape;5888;p77"/>
            <p:cNvSpPr/>
            <p:nvPr/>
          </p:nvSpPr>
          <p:spPr>
            <a:xfrm rot="3378596" flipH="1">
              <a:off x="787084" y="32256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9" name="Google Shape;5889;p77"/>
            <p:cNvSpPr/>
            <p:nvPr/>
          </p:nvSpPr>
          <p:spPr>
            <a:xfrm rot="-1154972" flipH="1">
              <a:off x="780588" y="297818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0" name="Google Shape;5890;p77"/>
            <p:cNvSpPr/>
            <p:nvPr/>
          </p:nvSpPr>
          <p:spPr>
            <a:xfrm rot="-1130306" flipH="1">
              <a:off x="663763" y="349369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1" name="Google Shape;5891;p77"/>
            <p:cNvSpPr/>
            <p:nvPr/>
          </p:nvSpPr>
          <p:spPr>
            <a:xfrm rot="3378596" flipH="1">
              <a:off x="970234" y="27470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92" name="Google Shape;5892;p77"/>
          <p:cNvGrpSpPr/>
          <p:nvPr/>
        </p:nvGrpSpPr>
        <p:grpSpPr>
          <a:xfrm>
            <a:off x="8236779" y="1103451"/>
            <a:ext cx="679828" cy="1563925"/>
            <a:chOff x="8236779" y="1103451"/>
            <a:chExt cx="679828" cy="1563925"/>
          </a:xfrm>
        </p:grpSpPr>
        <p:sp>
          <p:nvSpPr>
            <p:cNvPr id="5893" name="Google Shape;5893;p77"/>
            <p:cNvSpPr/>
            <p:nvPr/>
          </p:nvSpPr>
          <p:spPr>
            <a:xfrm rot="3378596" flipH="1">
              <a:off x="8492559" y="26351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4" name="Google Shape;5894;p77"/>
            <p:cNvSpPr/>
            <p:nvPr/>
          </p:nvSpPr>
          <p:spPr>
            <a:xfrm rot="-1154972" flipH="1">
              <a:off x="8748563" y="24984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5" name="Google Shape;5895;p77"/>
            <p:cNvSpPr/>
            <p:nvPr/>
          </p:nvSpPr>
          <p:spPr>
            <a:xfrm rot="3378596" flipH="1">
              <a:off x="8242009" y="22331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6" name="Google Shape;5896;p77"/>
            <p:cNvSpPr/>
            <p:nvPr/>
          </p:nvSpPr>
          <p:spPr>
            <a:xfrm rot="-1154972" flipH="1">
              <a:off x="8871388" y="19896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7" name="Google Shape;5897;p77"/>
            <p:cNvSpPr/>
            <p:nvPr/>
          </p:nvSpPr>
          <p:spPr>
            <a:xfrm rot="3378596" flipH="1">
              <a:off x="8279509" y="18245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8" name="Google Shape;5898;p77"/>
            <p:cNvSpPr/>
            <p:nvPr/>
          </p:nvSpPr>
          <p:spPr>
            <a:xfrm rot="3378596" flipH="1">
              <a:off x="8681184" y="16873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9" name="Google Shape;5899;p77"/>
            <p:cNvSpPr/>
            <p:nvPr/>
          </p:nvSpPr>
          <p:spPr>
            <a:xfrm rot="3378596" flipH="1">
              <a:off x="8530059" y="21845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0" name="Google Shape;5900;p77"/>
            <p:cNvSpPr/>
            <p:nvPr/>
          </p:nvSpPr>
          <p:spPr>
            <a:xfrm rot="3378596" flipH="1">
              <a:off x="8833934" y="2379793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1" name="Google Shape;5901;p77"/>
            <p:cNvSpPr/>
            <p:nvPr/>
          </p:nvSpPr>
          <p:spPr>
            <a:xfrm rot="3378596" flipH="1">
              <a:off x="8799009" y="13529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2" name="Google Shape;5902;p77"/>
            <p:cNvSpPr/>
            <p:nvPr/>
          </p:nvSpPr>
          <p:spPr>
            <a:xfrm rot="3378596" flipH="1">
              <a:off x="8718684" y="110868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Google Shape;4649;p73"/>
          <p:cNvSpPr txBox="1"/>
          <p:nvPr/>
        </p:nvSpPr>
        <p:spPr>
          <a:xfrm>
            <a:off x="233915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DATA FETCHING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67940" y="112649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Static &amp; Dynamic Data Fetching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2" name="Picture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428" y="1623695"/>
            <a:ext cx="6621145" cy="283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5" name="Google Shape;5805;p77"/>
          <p:cNvGrpSpPr/>
          <p:nvPr/>
        </p:nvGrpSpPr>
        <p:grpSpPr>
          <a:xfrm>
            <a:off x="362575" y="3807250"/>
            <a:ext cx="1115460" cy="1183807"/>
            <a:chOff x="345625" y="3610300"/>
            <a:chExt cx="1115460" cy="1183807"/>
          </a:xfrm>
        </p:grpSpPr>
        <p:sp>
          <p:nvSpPr>
            <p:cNvPr id="5806" name="Google Shape;5806;p77"/>
            <p:cNvSpPr/>
            <p:nvPr/>
          </p:nvSpPr>
          <p:spPr>
            <a:xfrm>
              <a:off x="638277" y="3612762"/>
              <a:ext cx="819962" cy="817171"/>
            </a:xfrm>
            <a:custGeom>
              <a:avLst/>
              <a:gdLst/>
              <a:ahLst/>
              <a:cxnLst/>
              <a:rect l="l" t="t" r="r" b="b"/>
              <a:pathLst>
                <a:path w="14984" h="14933" extrusionOk="0">
                  <a:moveTo>
                    <a:pt x="8816" y="1"/>
                  </a:moveTo>
                  <a:lnTo>
                    <a:pt x="0" y="9528"/>
                  </a:lnTo>
                  <a:lnTo>
                    <a:pt x="6173" y="14932"/>
                  </a:lnTo>
                  <a:lnTo>
                    <a:pt x="14983" y="5405"/>
                  </a:lnTo>
                  <a:lnTo>
                    <a:pt x="8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77"/>
            <p:cNvSpPr/>
            <p:nvPr/>
          </p:nvSpPr>
          <p:spPr>
            <a:xfrm>
              <a:off x="635705" y="3610300"/>
              <a:ext cx="825379" cy="822151"/>
            </a:xfrm>
            <a:custGeom>
              <a:avLst/>
              <a:gdLst/>
              <a:ahLst/>
              <a:cxnLst/>
              <a:rect l="l" t="t" r="r" b="b"/>
              <a:pathLst>
                <a:path w="15083" h="15024" extrusionOk="0">
                  <a:moveTo>
                    <a:pt x="8863" y="113"/>
                  </a:moveTo>
                  <a:lnTo>
                    <a:pt x="14963" y="5456"/>
                  </a:lnTo>
                  <a:lnTo>
                    <a:pt x="6215" y="14910"/>
                  </a:lnTo>
                  <a:lnTo>
                    <a:pt x="120" y="9567"/>
                  </a:lnTo>
                  <a:lnTo>
                    <a:pt x="8863" y="113"/>
                  </a:lnTo>
                  <a:close/>
                  <a:moveTo>
                    <a:pt x="8863" y="0"/>
                  </a:moveTo>
                  <a:cubicBezTo>
                    <a:pt x="8850" y="0"/>
                    <a:pt x="8835" y="6"/>
                    <a:pt x="8826" y="15"/>
                  </a:cubicBezTo>
                  <a:lnTo>
                    <a:pt x="16" y="9536"/>
                  </a:lnTo>
                  <a:cubicBezTo>
                    <a:pt x="6" y="9547"/>
                    <a:pt x="1" y="9562"/>
                    <a:pt x="1" y="9573"/>
                  </a:cubicBezTo>
                  <a:cubicBezTo>
                    <a:pt x="1" y="9588"/>
                    <a:pt x="6" y="9598"/>
                    <a:pt x="16" y="9609"/>
                  </a:cubicBezTo>
                  <a:lnTo>
                    <a:pt x="6184" y="15013"/>
                  </a:lnTo>
                  <a:cubicBezTo>
                    <a:pt x="6194" y="15024"/>
                    <a:pt x="6205" y="15024"/>
                    <a:pt x="6220" y="15024"/>
                  </a:cubicBezTo>
                  <a:cubicBezTo>
                    <a:pt x="6231" y="15024"/>
                    <a:pt x="6241" y="15019"/>
                    <a:pt x="6251" y="15013"/>
                  </a:cubicBezTo>
                  <a:lnTo>
                    <a:pt x="15062" y="5487"/>
                  </a:lnTo>
                  <a:cubicBezTo>
                    <a:pt x="15082" y="5466"/>
                    <a:pt x="15082" y="5435"/>
                    <a:pt x="15062" y="5414"/>
                  </a:cubicBezTo>
                  <a:lnTo>
                    <a:pt x="8889" y="9"/>
                  </a:lnTo>
                  <a:cubicBezTo>
                    <a:pt x="8882" y="3"/>
                    <a:pt x="8873" y="0"/>
                    <a:pt x="8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77"/>
            <p:cNvSpPr/>
            <p:nvPr/>
          </p:nvSpPr>
          <p:spPr>
            <a:xfrm>
              <a:off x="382836" y="3666773"/>
              <a:ext cx="693006" cy="848637"/>
            </a:xfrm>
            <a:custGeom>
              <a:avLst/>
              <a:gdLst/>
              <a:ahLst/>
              <a:cxnLst/>
              <a:rect l="l" t="t" r="r" b="b"/>
              <a:pathLst>
                <a:path w="12664" h="15508" extrusionOk="0">
                  <a:moveTo>
                    <a:pt x="8090" y="0"/>
                  </a:moveTo>
                  <a:lnTo>
                    <a:pt x="1" y="3416"/>
                  </a:lnTo>
                  <a:lnTo>
                    <a:pt x="4570" y="15508"/>
                  </a:lnTo>
                  <a:lnTo>
                    <a:pt x="12663" y="12097"/>
                  </a:lnTo>
                  <a:lnTo>
                    <a:pt x="80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77"/>
            <p:cNvSpPr/>
            <p:nvPr/>
          </p:nvSpPr>
          <p:spPr>
            <a:xfrm>
              <a:off x="379717" y="3664037"/>
              <a:ext cx="698970" cy="854218"/>
            </a:xfrm>
            <a:custGeom>
              <a:avLst/>
              <a:gdLst/>
              <a:ahLst/>
              <a:cxnLst/>
              <a:rect l="l" t="t" r="r" b="b"/>
              <a:pathLst>
                <a:path w="12773" h="15610" extrusionOk="0">
                  <a:moveTo>
                    <a:pt x="8121" y="118"/>
                  </a:moveTo>
                  <a:lnTo>
                    <a:pt x="12658" y="12121"/>
                  </a:lnTo>
                  <a:lnTo>
                    <a:pt x="4653" y="15495"/>
                  </a:lnTo>
                  <a:lnTo>
                    <a:pt x="120" y="3492"/>
                  </a:lnTo>
                  <a:lnTo>
                    <a:pt x="8121" y="118"/>
                  </a:lnTo>
                  <a:close/>
                  <a:moveTo>
                    <a:pt x="8148" y="0"/>
                  </a:moveTo>
                  <a:cubicBezTo>
                    <a:pt x="8142" y="0"/>
                    <a:pt x="8137" y="1"/>
                    <a:pt x="8131" y="4"/>
                  </a:cubicBezTo>
                  <a:lnTo>
                    <a:pt x="37" y="3414"/>
                  </a:lnTo>
                  <a:cubicBezTo>
                    <a:pt x="11" y="3425"/>
                    <a:pt x="1" y="3456"/>
                    <a:pt x="11" y="3482"/>
                  </a:cubicBezTo>
                  <a:lnTo>
                    <a:pt x="4580" y="15579"/>
                  </a:lnTo>
                  <a:cubicBezTo>
                    <a:pt x="4585" y="15589"/>
                    <a:pt x="4595" y="15599"/>
                    <a:pt x="4606" y="15604"/>
                  </a:cubicBezTo>
                  <a:cubicBezTo>
                    <a:pt x="4616" y="15604"/>
                    <a:pt x="4621" y="15610"/>
                    <a:pt x="4627" y="15610"/>
                  </a:cubicBezTo>
                  <a:cubicBezTo>
                    <a:pt x="4632" y="15610"/>
                    <a:pt x="4637" y="15610"/>
                    <a:pt x="4642" y="15604"/>
                  </a:cubicBezTo>
                  <a:lnTo>
                    <a:pt x="12736" y="12194"/>
                  </a:lnTo>
                  <a:cubicBezTo>
                    <a:pt x="12762" y="12183"/>
                    <a:pt x="12772" y="12152"/>
                    <a:pt x="12762" y="12126"/>
                  </a:cubicBezTo>
                  <a:lnTo>
                    <a:pt x="8193" y="35"/>
                  </a:lnTo>
                  <a:cubicBezTo>
                    <a:pt x="8185" y="14"/>
                    <a:pt x="8167" y="0"/>
                    <a:pt x="8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77"/>
            <p:cNvSpPr/>
            <p:nvPr/>
          </p:nvSpPr>
          <p:spPr>
            <a:xfrm>
              <a:off x="533978" y="3773864"/>
              <a:ext cx="585585" cy="754623"/>
            </a:xfrm>
            <a:custGeom>
              <a:avLst/>
              <a:gdLst/>
              <a:ahLst/>
              <a:cxnLst/>
              <a:rect l="l" t="t" r="r" b="b"/>
              <a:pathLst>
                <a:path w="10701" h="13790" extrusionOk="0">
                  <a:moveTo>
                    <a:pt x="1979" y="0"/>
                  </a:moveTo>
                  <a:lnTo>
                    <a:pt x="1" y="12777"/>
                  </a:lnTo>
                  <a:lnTo>
                    <a:pt x="8728" y="13790"/>
                  </a:lnTo>
                  <a:lnTo>
                    <a:pt x="10701" y="1013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77"/>
            <p:cNvSpPr/>
            <p:nvPr/>
          </p:nvSpPr>
          <p:spPr>
            <a:xfrm>
              <a:off x="531187" y="3771018"/>
              <a:ext cx="591222" cy="760314"/>
            </a:xfrm>
            <a:custGeom>
              <a:avLst/>
              <a:gdLst/>
              <a:ahLst/>
              <a:cxnLst/>
              <a:rect l="l" t="t" r="r" b="b"/>
              <a:pathLst>
                <a:path w="10804" h="13894" extrusionOk="0">
                  <a:moveTo>
                    <a:pt x="2071" y="104"/>
                  </a:moveTo>
                  <a:lnTo>
                    <a:pt x="10700" y="1106"/>
                  </a:lnTo>
                  <a:lnTo>
                    <a:pt x="8738" y="13790"/>
                  </a:lnTo>
                  <a:lnTo>
                    <a:pt x="109" y="12788"/>
                  </a:lnTo>
                  <a:lnTo>
                    <a:pt x="2071" y="104"/>
                  </a:lnTo>
                  <a:close/>
                  <a:moveTo>
                    <a:pt x="2035" y="1"/>
                  </a:moveTo>
                  <a:cubicBezTo>
                    <a:pt x="2009" y="1"/>
                    <a:pt x="1983" y="16"/>
                    <a:pt x="1978" y="42"/>
                  </a:cubicBezTo>
                  <a:lnTo>
                    <a:pt x="5" y="12824"/>
                  </a:lnTo>
                  <a:cubicBezTo>
                    <a:pt x="0" y="12834"/>
                    <a:pt x="5" y="12850"/>
                    <a:pt x="10" y="12860"/>
                  </a:cubicBezTo>
                  <a:cubicBezTo>
                    <a:pt x="21" y="12871"/>
                    <a:pt x="31" y="12876"/>
                    <a:pt x="47" y="12876"/>
                  </a:cubicBezTo>
                  <a:lnTo>
                    <a:pt x="8774" y="13893"/>
                  </a:lnTo>
                  <a:lnTo>
                    <a:pt x="8779" y="13893"/>
                  </a:lnTo>
                  <a:cubicBezTo>
                    <a:pt x="8800" y="13893"/>
                    <a:pt x="8821" y="13873"/>
                    <a:pt x="8826" y="13852"/>
                  </a:cubicBezTo>
                  <a:lnTo>
                    <a:pt x="10799" y="1070"/>
                  </a:lnTo>
                  <a:cubicBezTo>
                    <a:pt x="10804" y="1060"/>
                    <a:pt x="10799" y="1044"/>
                    <a:pt x="10794" y="1034"/>
                  </a:cubicBezTo>
                  <a:cubicBezTo>
                    <a:pt x="10783" y="1023"/>
                    <a:pt x="10773" y="1018"/>
                    <a:pt x="10757" y="1018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77"/>
            <p:cNvSpPr/>
            <p:nvPr/>
          </p:nvSpPr>
          <p:spPr>
            <a:xfrm>
              <a:off x="731140" y="3828695"/>
              <a:ext cx="604355" cy="783298"/>
            </a:xfrm>
            <a:custGeom>
              <a:avLst/>
              <a:gdLst/>
              <a:ahLst/>
              <a:cxnLst/>
              <a:rect l="l" t="t" r="r" b="b"/>
              <a:pathLst>
                <a:path w="11044" h="14314" extrusionOk="0">
                  <a:moveTo>
                    <a:pt x="3017" y="0"/>
                  </a:moveTo>
                  <a:lnTo>
                    <a:pt x="1" y="12621"/>
                  </a:lnTo>
                  <a:lnTo>
                    <a:pt x="8027" y="14314"/>
                  </a:lnTo>
                  <a:lnTo>
                    <a:pt x="11044" y="1688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77"/>
            <p:cNvSpPr/>
            <p:nvPr/>
          </p:nvSpPr>
          <p:spPr>
            <a:xfrm>
              <a:off x="728350" y="3826069"/>
              <a:ext cx="609718" cy="788497"/>
            </a:xfrm>
            <a:custGeom>
              <a:avLst/>
              <a:gdLst/>
              <a:ahLst/>
              <a:cxnLst/>
              <a:rect l="l" t="t" r="r" b="b"/>
              <a:pathLst>
                <a:path w="11142" h="14409" extrusionOk="0">
                  <a:moveTo>
                    <a:pt x="3105" y="106"/>
                  </a:moveTo>
                  <a:lnTo>
                    <a:pt x="11032" y="1777"/>
                  </a:lnTo>
                  <a:lnTo>
                    <a:pt x="8042" y="14300"/>
                  </a:lnTo>
                  <a:lnTo>
                    <a:pt x="114" y="12633"/>
                  </a:lnTo>
                  <a:lnTo>
                    <a:pt x="3105" y="106"/>
                  </a:lnTo>
                  <a:close/>
                  <a:moveTo>
                    <a:pt x="3063" y="1"/>
                  </a:moveTo>
                  <a:cubicBezTo>
                    <a:pt x="3041" y="1"/>
                    <a:pt x="3021" y="15"/>
                    <a:pt x="3016" y="38"/>
                  </a:cubicBezTo>
                  <a:lnTo>
                    <a:pt x="5" y="12664"/>
                  </a:lnTo>
                  <a:cubicBezTo>
                    <a:pt x="0" y="12690"/>
                    <a:pt x="16" y="12716"/>
                    <a:pt x="42" y="12721"/>
                  </a:cubicBezTo>
                  <a:lnTo>
                    <a:pt x="8068" y="14409"/>
                  </a:lnTo>
                  <a:lnTo>
                    <a:pt x="8078" y="14409"/>
                  </a:lnTo>
                  <a:cubicBezTo>
                    <a:pt x="8099" y="14409"/>
                    <a:pt x="8120" y="14393"/>
                    <a:pt x="8125" y="14372"/>
                  </a:cubicBezTo>
                  <a:lnTo>
                    <a:pt x="11136" y="1746"/>
                  </a:lnTo>
                  <a:cubicBezTo>
                    <a:pt x="11141" y="1736"/>
                    <a:pt x="11136" y="1720"/>
                    <a:pt x="11131" y="1710"/>
                  </a:cubicBezTo>
                  <a:cubicBezTo>
                    <a:pt x="11126" y="1699"/>
                    <a:pt x="11115" y="1689"/>
                    <a:pt x="11100" y="1689"/>
                  </a:cubicBezTo>
                  <a:lnTo>
                    <a:pt x="3074" y="2"/>
                  </a:lnTo>
                  <a:cubicBezTo>
                    <a:pt x="3070" y="1"/>
                    <a:pt x="3067" y="1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77"/>
            <p:cNvSpPr/>
            <p:nvPr/>
          </p:nvSpPr>
          <p:spPr>
            <a:xfrm>
              <a:off x="636253" y="3908261"/>
              <a:ext cx="668271" cy="532176"/>
            </a:xfrm>
            <a:custGeom>
              <a:avLst/>
              <a:gdLst/>
              <a:ahLst/>
              <a:cxnLst/>
              <a:rect l="l" t="t" r="r" b="b"/>
              <a:pathLst>
                <a:path w="12212" h="9725" extrusionOk="0">
                  <a:moveTo>
                    <a:pt x="1756" y="0"/>
                  </a:moveTo>
                  <a:lnTo>
                    <a:pt x="1" y="6661"/>
                  </a:lnTo>
                  <a:lnTo>
                    <a:pt x="10457" y="9724"/>
                  </a:lnTo>
                  <a:lnTo>
                    <a:pt x="12212" y="3063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77"/>
            <p:cNvSpPr/>
            <p:nvPr/>
          </p:nvSpPr>
          <p:spPr>
            <a:xfrm>
              <a:off x="633462" y="3905580"/>
              <a:ext cx="674181" cy="537375"/>
            </a:xfrm>
            <a:custGeom>
              <a:avLst/>
              <a:gdLst/>
              <a:ahLst/>
              <a:cxnLst/>
              <a:rect l="l" t="t" r="r" b="b"/>
              <a:pathLst>
                <a:path w="12320" h="9820" extrusionOk="0">
                  <a:moveTo>
                    <a:pt x="1843" y="111"/>
                  </a:moveTo>
                  <a:lnTo>
                    <a:pt x="12206" y="3143"/>
                  </a:lnTo>
                  <a:lnTo>
                    <a:pt x="10472" y="9711"/>
                  </a:lnTo>
                  <a:lnTo>
                    <a:pt x="109" y="6674"/>
                  </a:lnTo>
                  <a:lnTo>
                    <a:pt x="1843" y="111"/>
                  </a:lnTo>
                  <a:close/>
                  <a:moveTo>
                    <a:pt x="1812" y="0"/>
                  </a:moveTo>
                  <a:cubicBezTo>
                    <a:pt x="1803" y="0"/>
                    <a:pt x="1793" y="4"/>
                    <a:pt x="1786" y="8"/>
                  </a:cubicBezTo>
                  <a:cubicBezTo>
                    <a:pt x="1776" y="13"/>
                    <a:pt x="1765" y="23"/>
                    <a:pt x="1760" y="39"/>
                  </a:cubicBezTo>
                  <a:lnTo>
                    <a:pt x="5" y="6694"/>
                  </a:lnTo>
                  <a:cubicBezTo>
                    <a:pt x="0" y="6720"/>
                    <a:pt x="10" y="6746"/>
                    <a:pt x="36" y="6752"/>
                  </a:cubicBezTo>
                  <a:lnTo>
                    <a:pt x="10492" y="9820"/>
                  </a:lnTo>
                  <a:lnTo>
                    <a:pt x="10508" y="9820"/>
                  </a:lnTo>
                  <a:cubicBezTo>
                    <a:pt x="10513" y="9820"/>
                    <a:pt x="10524" y="9815"/>
                    <a:pt x="10529" y="9815"/>
                  </a:cubicBezTo>
                  <a:cubicBezTo>
                    <a:pt x="10544" y="9804"/>
                    <a:pt x="10550" y="9794"/>
                    <a:pt x="10555" y="9784"/>
                  </a:cubicBezTo>
                  <a:lnTo>
                    <a:pt x="12309" y="3123"/>
                  </a:lnTo>
                  <a:cubicBezTo>
                    <a:pt x="12320" y="3097"/>
                    <a:pt x="12304" y="3071"/>
                    <a:pt x="12278" y="3066"/>
                  </a:cubicBezTo>
                  <a:lnTo>
                    <a:pt x="1822" y="2"/>
                  </a:lnTo>
                  <a:cubicBezTo>
                    <a:pt x="1819" y="1"/>
                    <a:pt x="1816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" y="0"/>
                  </a:moveTo>
                  <a:lnTo>
                    <a:pt x="1" y="13582"/>
                  </a:lnTo>
                  <a:lnTo>
                    <a:pt x="16069" y="13582"/>
                  </a:lnTo>
                  <a:lnTo>
                    <a:pt x="16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6069" y="13582"/>
                  </a:moveTo>
                  <a:lnTo>
                    <a:pt x="1" y="13582"/>
                  </a:lnTo>
                  <a:lnTo>
                    <a:pt x="1" y="0"/>
                  </a:lnTo>
                  <a:lnTo>
                    <a:pt x="1606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77"/>
            <p:cNvSpPr/>
            <p:nvPr/>
          </p:nvSpPr>
          <p:spPr>
            <a:xfrm>
              <a:off x="472087" y="4045449"/>
              <a:ext cx="884425" cy="748659"/>
            </a:xfrm>
            <a:custGeom>
              <a:avLst/>
              <a:gdLst/>
              <a:ahLst/>
              <a:cxnLst/>
              <a:rect l="l" t="t" r="r" b="b"/>
              <a:pathLst>
                <a:path w="16162" h="13681" extrusionOk="0">
                  <a:moveTo>
                    <a:pt x="16063" y="99"/>
                  </a:moveTo>
                  <a:lnTo>
                    <a:pt x="16063" y="13582"/>
                  </a:lnTo>
                  <a:lnTo>
                    <a:pt x="99" y="13582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13629"/>
                  </a:lnTo>
                  <a:cubicBezTo>
                    <a:pt x="0" y="13660"/>
                    <a:pt x="21" y="13681"/>
                    <a:pt x="47" y="13681"/>
                  </a:cubicBezTo>
                  <a:lnTo>
                    <a:pt x="16115" y="13681"/>
                  </a:lnTo>
                  <a:cubicBezTo>
                    <a:pt x="16141" y="13681"/>
                    <a:pt x="16162" y="13660"/>
                    <a:pt x="16162" y="13629"/>
                  </a:cubicBezTo>
                  <a:lnTo>
                    <a:pt x="16162" y="47"/>
                  </a:lnTo>
                  <a:cubicBezTo>
                    <a:pt x="16162" y="21"/>
                    <a:pt x="16141" y="1"/>
                    <a:pt x="16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"/>
                  </a:moveTo>
                  <a:lnTo>
                    <a:pt x="1" y="104"/>
                  </a:lnTo>
                  <a:lnTo>
                    <a:pt x="1" y="12881"/>
                  </a:lnTo>
                  <a:lnTo>
                    <a:pt x="2306" y="13577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3577"/>
                  </a:moveTo>
                  <a:lnTo>
                    <a:pt x="1" y="12881"/>
                  </a:lnTo>
                  <a:lnTo>
                    <a:pt x="1" y="104"/>
                  </a:lnTo>
                  <a:lnTo>
                    <a:pt x="230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77"/>
            <p:cNvSpPr/>
            <p:nvPr/>
          </p:nvSpPr>
          <p:spPr>
            <a:xfrm>
              <a:off x="345625" y="4045449"/>
              <a:ext cx="131881" cy="748659"/>
            </a:xfrm>
            <a:custGeom>
              <a:avLst/>
              <a:gdLst/>
              <a:ahLst/>
              <a:cxnLst/>
              <a:rect l="l" t="t" r="r" b="b"/>
              <a:pathLst>
                <a:path w="2410" h="13681" extrusionOk="0">
                  <a:moveTo>
                    <a:pt x="2311" y="99"/>
                  </a:moveTo>
                  <a:lnTo>
                    <a:pt x="2311" y="13567"/>
                  </a:lnTo>
                  <a:lnTo>
                    <a:pt x="99" y="12902"/>
                  </a:lnTo>
                  <a:lnTo>
                    <a:pt x="99" y="203"/>
                  </a:lnTo>
                  <a:lnTo>
                    <a:pt x="2311" y="99"/>
                  </a:lnTo>
                  <a:close/>
                  <a:moveTo>
                    <a:pt x="2358" y="1"/>
                  </a:moveTo>
                  <a:lnTo>
                    <a:pt x="48" y="105"/>
                  </a:lnTo>
                  <a:cubicBezTo>
                    <a:pt x="22" y="110"/>
                    <a:pt x="1" y="131"/>
                    <a:pt x="1" y="156"/>
                  </a:cubicBezTo>
                  <a:lnTo>
                    <a:pt x="1" y="12938"/>
                  </a:lnTo>
                  <a:cubicBezTo>
                    <a:pt x="1" y="12959"/>
                    <a:pt x="16" y="12975"/>
                    <a:pt x="37" y="12985"/>
                  </a:cubicBezTo>
                  <a:lnTo>
                    <a:pt x="2347" y="13681"/>
                  </a:lnTo>
                  <a:lnTo>
                    <a:pt x="2358" y="13681"/>
                  </a:lnTo>
                  <a:cubicBezTo>
                    <a:pt x="2389" y="13681"/>
                    <a:pt x="2410" y="13660"/>
                    <a:pt x="2410" y="13629"/>
                  </a:cubicBezTo>
                  <a:lnTo>
                    <a:pt x="2410" y="47"/>
                  </a:lnTo>
                  <a:cubicBezTo>
                    <a:pt x="2410" y="37"/>
                    <a:pt x="2405" y="27"/>
                    <a:pt x="2394" y="16"/>
                  </a:cubicBezTo>
                  <a:cubicBezTo>
                    <a:pt x="2384" y="6"/>
                    <a:pt x="2368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77"/>
            <p:cNvSpPr/>
            <p:nvPr/>
          </p:nvSpPr>
          <p:spPr>
            <a:xfrm>
              <a:off x="831172" y="4123866"/>
              <a:ext cx="227591" cy="65120"/>
            </a:xfrm>
            <a:custGeom>
              <a:avLst/>
              <a:gdLst/>
              <a:ahLst/>
              <a:cxnLst/>
              <a:rect l="l" t="t" r="r" b="b"/>
              <a:pathLst>
                <a:path w="4159" h="1190" extrusionOk="0">
                  <a:moveTo>
                    <a:pt x="572" y="1"/>
                  </a:moveTo>
                  <a:cubicBezTo>
                    <a:pt x="255" y="11"/>
                    <a:pt x="0" y="276"/>
                    <a:pt x="0" y="598"/>
                  </a:cubicBezTo>
                  <a:cubicBezTo>
                    <a:pt x="0" y="914"/>
                    <a:pt x="255" y="1179"/>
                    <a:pt x="572" y="1190"/>
                  </a:cubicBezTo>
                  <a:lnTo>
                    <a:pt x="3567" y="1190"/>
                  </a:lnTo>
                  <a:cubicBezTo>
                    <a:pt x="3894" y="1190"/>
                    <a:pt x="4159" y="925"/>
                    <a:pt x="4159" y="598"/>
                  </a:cubicBezTo>
                  <a:cubicBezTo>
                    <a:pt x="4159" y="265"/>
                    <a:pt x="3894" y="1"/>
                    <a:pt x="3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77"/>
            <p:cNvSpPr/>
            <p:nvPr/>
          </p:nvSpPr>
          <p:spPr>
            <a:xfrm>
              <a:off x="828600" y="4121294"/>
              <a:ext cx="231914" cy="70264"/>
            </a:xfrm>
            <a:custGeom>
              <a:avLst/>
              <a:gdLst/>
              <a:ahLst/>
              <a:cxnLst/>
              <a:rect l="l" t="t" r="r" b="b"/>
              <a:pathLst>
                <a:path w="4238" h="1284" extrusionOk="0">
                  <a:moveTo>
                    <a:pt x="3614" y="100"/>
                  </a:moveTo>
                  <a:cubicBezTo>
                    <a:pt x="3910" y="110"/>
                    <a:pt x="4144" y="349"/>
                    <a:pt x="4144" y="645"/>
                  </a:cubicBezTo>
                  <a:cubicBezTo>
                    <a:pt x="4144" y="935"/>
                    <a:pt x="3910" y="1179"/>
                    <a:pt x="3614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614" y="1283"/>
                  </a:lnTo>
                  <a:cubicBezTo>
                    <a:pt x="3962" y="1273"/>
                    <a:pt x="4237" y="987"/>
                    <a:pt x="4237" y="645"/>
                  </a:cubicBezTo>
                  <a:cubicBezTo>
                    <a:pt x="4237" y="297"/>
                    <a:pt x="3962" y="11"/>
                    <a:pt x="3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30" name="Google Shape;5830;p77"/>
          <p:cNvGrpSpPr/>
          <p:nvPr/>
        </p:nvGrpSpPr>
        <p:grpSpPr>
          <a:xfrm>
            <a:off x="7686438" y="2492822"/>
            <a:ext cx="1296452" cy="2498227"/>
            <a:chOff x="359850" y="2880925"/>
            <a:chExt cx="329450" cy="634825"/>
          </a:xfrm>
        </p:grpSpPr>
        <p:sp>
          <p:nvSpPr>
            <p:cNvPr id="5831" name="Google Shape;5831;p77"/>
            <p:cNvSpPr/>
            <p:nvPr/>
          </p:nvSpPr>
          <p:spPr>
            <a:xfrm>
              <a:off x="501725" y="3240050"/>
              <a:ext cx="39225" cy="275700"/>
            </a:xfrm>
            <a:custGeom>
              <a:avLst/>
              <a:gdLst/>
              <a:ahLst/>
              <a:cxnLst/>
              <a:rect l="l" t="t" r="r" b="b"/>
              <a:pathLst>
                <a:path w="1569" h="11028" extrusionOk="0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77"/>
            <p:cNvSpPr/>
            <p:nvPr/>
          </p:nvSpPr>
          <p:spPr>
            <a:xfrm>
              <a:off x="461475" y="3332200"/>
              <a:ext cx="116725" cy="169675"/>
            </a:xfrm>
            <a:custGeom>
              <a:avLst/>
              <a:gdLst/>
              <a:ahLst/>
              <a:cxnLst/>
              <a:rect l="l" t="t" r="r" b="b"/>
              <a:pathLst>
                <a:path w="4669" h="6787" extrusionOk="0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77"/>
            <p:cNvSpPr/>
            <p:nvPr/>
          </p:nvSpPr>
          <p:spPr>
            <a:xfrm>
              <a:off x="442925" y="3215775"/>
              <a:ext cx="153825" cy="13400"/>
            </a:xfrm>
            <a:custGeom>
              <a:avLst/>
              <a:gdLst/>
              <a:ahLst/>
              <a:cxnLst/>
              <a:rect l="l" t="t" r="r" b="b"/>
              <a:pathLst>
                <a:path w="6153" h="536" extrusionOk="0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77"/>
            <p:cNvSpPr/>
            <p:nvPr/>
          </p:nvSpPr>
          <p:spPr>
            <a:xfrm>
              <a:off x="441750" y="3214600"/>
              <a:ext cx="156175" cy="15750"/>
            </a:xfrm>
            <a:custGeom>
              <a:avLst/>
              <a:gdLst/>
              <a:ahLst/>
              <a:cxnLst/>
              <a:rect l="l" t="t" r="r" b="b"/>
              <a:pathLst>
                <a:path w="6247" h="630" extrusionOk="0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77"/>
            <p:cNvSpPr/>
            <p:nvPr/>
          </p:nvSpPr>
          <p:spPr>
            <a:xfrm>
              <a:off x="451225" y="3230825"/>
              <a:ext cx="137225" cy="136375"/>
            </a:xfrm>
            <a:custGeom>
              <a:avLst/>
              <a:gdLst/>
              <a:ahLst/>
              <a:cxnLst/>
              <a:rect l="l" t="t" r="r" b="b"/>
              <a:pathLst>
                <a:path w="5489" h="5455" extrusionOk="0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77"/>
            <p:cNvSpPr/>
            <p:nvPr/>
          </p:nvSpPr>
          <p:spPr>
            <a:xfrm>
              <a:off x="451225" y="3230825"/>
              <a:ext cx="137225" cy="138775"/>
            </a:xfrm>
            <a:custGeom>
              <a:avLst/>
              <a:gdLst/>
              <a:ahLst/>
              <a:cxnLst/>
              <a:rect l="l" t="t" r="r" b="b"/>
              <a:pathLst>
                <a:path w="5489" h="5551" extrusionOk="0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77"/>
            <p:cNvSpPr/>
            <p:nvPr/>
          </p:nvSpPr>
          <p:spPr>
            <a:xfrm>
              <a:off x="450075" y="3229425"/>
              <a:ext cx="139675" cy="138875"/>
            </a:xfrm>
            <a:custGeom>
              <a:avLst/>
              <a:gdLst/>
              <a:ahLst/>
              <a:cxnLst/>
              <a:rect l="l" t="t" r="r" b="b"/>
              <a:pathLst>
                <a:path w="5587" h="5555" extrusionOk="0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77"/>
            <p:cNvSpPr/>
            <p:nvPr/>
          </p:nvSpPr>
          <p:spPr>
            <a:xfrm>
              <a:off x="461475" y="3328700"/>
              <a:ext cx="116725" cy="14550"/>
            </a:xfrm>
            <a:custGeom>
              <a:avLst/>
              <a:gdLst/>
              <a:ahLst/>
              <a:cxnLst/>
              <a:rect l="l" t="t" r="r" b="b"/>
              <a:pathLst>
                <a:path w="4669" h="582" extrusionOk="0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77"/>
            <p:cNvSpPr/>
            <p:nvPr/>
          </p:nvSpPr>
          <p:spPr>
            <a:xfrm>
              <a:off x="388025" y="2884925"/>
              <a:ext cx="159275" cy="199575"/>
            </a:xfrm>
            <a:custGeom>
              <a:avLst/>
              <a:gdLst/>
              <a:ahLst/>
              <a:cxnLst/>
              <a:rect l="l" t="t" r="r" b="b"/>
              <a:pathLst>
                <a:path w="6371" h="7983" extrusionOk="0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77"/>
            <p:cNvSpPr/>
            <p:nvPr/>
          </p:nvSpPr>
          <p:spPr>
            <a:xfrm>
              <a:off x="391850" y="2887100"/>
              <a:ext cx="157000" cy="197300"/>
            </a:xfrm>
            <a:custGeom>
              <a:avLst/>
              <a:gdLst/>
              <a:ahLst/>
              <a:cxnLst/>
              <a:rect l="l" t="t" r="r" b="b"/>
              <a:pathLst>
                <a:path w="6280" h="7892" extrusionOk="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77"/>
            <p:cNvSpPr/>
            <p:nvPr/>
          </p:nvSpPr>
          <p:spPr>
            <a:xfrm>
              <a:off x="415275" y="2890400"/>
              <a:ext cx="99450" cy="168225"/>
            </a:xfrm>
            <a:custGeom>
              <a:avLst/>
              <a:gdLst/>
              <a:ahLst/>
              <a:cxnLst/>
              <a:rect l="l" t="t" r="r" b="b"/>
              <a:pathLst>
                <a:path w="3978" h="6729" extrusionOk="0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77"/>
            <p:cNvSpPr/>
            <p:nvPr/>
          </p:nvSpPr>
          <p:spPr>
            <a:xfrm>
              <a:off x="388025" y="2880925"/>
              <a:ext cx="95950" cy="53625"/>
            </a:xfrm>
            <a:custGeom>
              <a:avLst/>
              <a:gdLst/>
              <a:ahLst/>
              <a:cxnLst/>
              <a:rect l="l" t="t" r="r" b="b"/>
              <a:pathLst>
                <a:path w="3838" h="2145" extrusionOk="0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77"/>
            <p:cNvSpPr/>
            <p:nvPr/>
          </p:nvSpPr>
          <p:spPr>
            <a:xfrm>
              <a:off x="386975" y="2883850"/>
              <a:ext cx="161500" cy="201900"/>
            </a:xfrm>
            <a:custGeom>
              <a:avLst/>
              <a:gdLst/>
              <a:ahLst/>
              <a:cxnLst/>
              <a:rect l="l" t="t" r="r" b="b"/>
              <a:pathLst>
                <a:path w="6460" h="8076" extrusionOk="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77"/>
            <p:cNvSpPr/>
            <p:nvPr/>
          </p:nvSpPr>
          <p:spPr>
            <a:xfrm>
              <a:off x="499775" y="2959300"/>
              <a:ext cx="187825" cy="194850"/>
            </a:xfrm>
            <a:custGeom>
              <a:avLst/>
              <a:gdLst/>
              <a:ahLst/>
              <a:cxnLst/>
              <a:rect l="l" t="t" r="r" b="b"/>
              <a:pathLst>
                <a:path w="7513" h="7794" extrusionOk="0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77"/>
            <p:cNvSpPr/>
            <p:nvPr/>
          </p:nvSpPr>
          <p:spPr>
            <a:xfrm>
              <a:off x="563500" y="2959175"/>
              <a:ext cx="124100" cy="64400"/>
            </a:xfrm>
            <a:custGeom>
              <a:avLst/>
              <a:gdLst/>
              <a:ahLst/>
              <a:cxnLst/>
              <a:rect l="l" t="t" r="r" b="b"/>
              <a:pathLst>
                <a:path w="4964" h="2576" extrusionOk="0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77"/>
            <p:cNvSpPr/>
            <p:nvPr/>
          </p:nvSpPr>
          <p:spPr>
            <a:xfrm>
              <a:off x="498225" y="29581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77"/>
            <p:cNvSpPr/>
            <p:nvPr/>
          </p:nvSpPr>
          <p:spPr>
            <a:xfrm>
              <a:off x="518975" y="29617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77"/>
            <p:cNvSpPr/>
            <p:nvPr/>
          </p:nvSpPr>
          <p:spPr>
            <a:xfrm>
              <a:off x="512100" y="2968400"/>
              <a:ext cx="134750" cy="267650"/>
            </a:xfrm>
            <a:custGeom>
              <a:avLst/>
              <a:gdLst/>
              <a:ahLst/>
              <a:cxnLst/>
              <a:rect l="l" t="t" r="r" b="b"/>
              <a:pathLst>
                <a:path w="5390" h="10706" extrusionOk="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77"/>
            <p:cNvSpPr/>
            <p:nvPr/>
          </p:nvSpPr>
          <p:spPr>
            <a:xfrm>
              <a:off x="517300" y="3072875"/>
              <a:ext cx="136175" cy="150200"/>
            </a:xfrm>
            <a:custGeom>
              <a:avLst/>
              <a:gdLst/>
              <a:ahLst/>
              <a:cxnLst/>
              <a:rect l="l" t="t" r="r" b="b"/>
              <a:pathLst>
                <a:path w="5447" h="6008" extrusionOk="0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77"/>
            <p:cNvSpPr/>
            <p:nvPr/>
          </p:nvSpPr>
          <p:spPr>
            <a:xfrm>
              <a:off x="515750" y="3071700"/>
              <a:ext cx="139400" cy="152550"/>
            </a:xfrm>
            <a:custGeom>
              <a:avLst/>
              <a:gdLst/>
              <a:ahLst/>
              <a:cxnLst/>
              <a:rect l="l" t="t" r="r" b="b"/>
              <a:pathLst>
                <a:path w="5576" h="6102" extrusionOk="0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77"/>
            <p:cNvSpPr/>
            <p:nvPr/>
          </p:nvSpPr>
          <p:spPr>
            <a:xfrm>
              <a:off x="531175" y="3074700"/>
              <a:ext cx="122300" cy="148375"/>
            </a:xfrm>
            <a:custGeom>
              <a:avLst/>
              <a:gdLst/>
              <a:ahLst/>
              <a:cxnLst/>
              <a:rect l="l" t="t" r="r" b="b"/>
              <a:pathLst>
                <a:path w="4892" h="5935" extrusionOk="0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77"/>
            <p:cNvSpPr/>
            <p:nvPr/>
          </p:nvSpPr>
          <p:spPr>
            <a:xfrm>
              <a:off x="361550" y="3005650"/>
              <a:ext cx="187700" cy="194700"/>
            </a:xfrm>
            <a:custGeom>
              <a:avLst/>
              <a:gdLst/>
              <a:ahLst/>
              <a:cxnLst/>
              <a:rect l="l" t="t" r="r" b="b"/>
              <a:pathLst>
                <a:path w="7508" h="7788" extrusionOk="0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77"/>
            <p:cNvSpPr/>
            <p:nvPr/>
          </p:nvSpPr>
          <p:spPr>
            <a:xfrm>
              <a:off x="361675" y="30079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77"/>
            <p:cNvSpPr/>
            <p:nvPr/>
          </p:nvSpPr>
          <p:spPr>
            <a:xfrm>
              <a:off x="381400" y="3011350"/>
              <a:ext cx="126825" cy="219125"/>
            </a:xfrm>
            <a:custGeom>
              <a:avLst/>
              <a:gdLst/>
              <a:ahLst/>
              <a:cxnLst/>
              <a:rect l="l" t="t" r="r" b="b"/>
              <a:pathLst>
                <a:path w="5073" h="8765" extrusionOk="0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77"/>
            <p:cNvSpPr/>
            <p:nvPr/>
          </p:nvSpPr>
          <p:spPr>
            <a:xfrm>
              <a:off x="646300" y="29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4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6" name="Google Shape;5856;p77"/>
            <p:cNvSpPr/>
            <p:nvPr/>
          </p:nvSpPr>
          <p:spPr>
            <a:xfrm>
              <a:off x="541575" y="3074050"/>
              <a:ext cx="92050" cy="171475"/>
            </a:xfrm>
            <a:custGeom>
              <a:avLst/>
              <a:gdLst/>
              <a:ahLst/>
              <a:cxnLst/>
              <a:rect l="l" t="t" r="r" b="b"/>
              <a:pathLst>
                <a:path w="3682" h="6859" extrusionOk="0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7" name="Google Shape;5857;p77"/>
            <p:cNvSpPr/>
            <p:nvPr/>
          </p:nvSpPr>
          <p:spPr>
            <a:xfrm>
              <a:off x="359850" y="30043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8" name="Google Shape;5858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9" name="Google Shape;5859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0" name="Google Shape;5860;p77"/>
            <p:cNvSpPr/>
            <p:nvPr/>
          </p:nvSpPr>
          <p:spPr>
            <a:xfrm>
              <a:off x="441700" y="3220250"/>
              <a:ext cx="156350" cy="48900"/>
            </a:xfrm>
            <a:custGeom>
              <a:avLst/>
              <a:gdLst/>
              <a:ahLst/>
              <a:cxnLst/>
              <a:rect l="l" t="t" r="r" b="b"/>
              <a:pathLst>
                <a:path w="6254" h="1956" extrusionOk="0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1" name="Google Shape;5861;p77"/>
            <p:cNvSpPr/>
            <p:nvPr/>
          </p:nvSpPr>
          <p:spPr>
            <a:xfrm>
              <a:off x="454225" y="3484450"/>
              <a:ext cx="130850" cy="29625"/>
            </a:xfrm>
            <a:custGeom>
              <a:avLst/>
              <a:gdLst/>
              <a:ahLst/>
              <a:cxnLst/>
              <a:rect l="l" t="t" r="r" b="b"/>
              <a:pathLst>
                <a:path w="5234" h="1185" extrusionOk="0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2" name="Google Shape;5862;p77"/>
          <p:cNvGrpSpPr/>
          <p:nvPr/>
        </p:nvGrpSpPr>
        <p:grpSpPr>
          <a:xfrm>
            <a:off x="7955888" y="534988"/>
            <a:ext cx="757563" cy="1862969"/>
            <a:chOff x="4511300" y="4003475"/>
            <a:chExt cx="351000" cy="863125"/>
          </a:xfrm>
        </p:grpSpPr>
        <p:sp>
          <p:nvSpPr>
            <p:cNvPr id="5863" name="Google Shape;5863;p77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4" name="Google Shape;5864;p77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5" name="Google Shape;5865;p77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6" name="Google Shape;5866;p77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7" name="Google Shape;5867;p77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8" name="Google Shape;5868;p77"/>
          <p:cNvGrpSpPr/>
          <p:nvPr/>
        </p:nvGrpSpPr>
        <p:grpSpPr>
          <a:xfrm>
            <a:off x="-211928" y="306216"/>
            <a:ext cx="1868005" cy="1677810"/>
            <a:chOff x="-211928" y="306216"/>
            <a:chExt cx="1868005" cy="1677810"/>
          </a:xfrm>
        </p:grpSpPr>
        <p:sp>
          <p:nvSpPr>
            <p:cNvPr id="5869" name="Google Shape;5869;p77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0" name="Google Shape;5870;p77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1" name="Google Shape;5871;p77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2" name="Google Shape;5872;p77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77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4" name="Google Shape;5874;p77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5" name="Google Shape;5875;p77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6" name="Google Shape;5876;p77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7" name="Google Shape;5877;p77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8" name="Google Shape;5878;p77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9" name="Google Shape;5879;p77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0" name="Google Shape;5880;p77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1" name="Google Shape;5881;p77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82" name="Google Shape;5882;p77"/>
          <p:cNvGrpSpPr/>
          <p:nvPr/>
        </p:nvGrpSpPr>
        <p:grpSpPr>
          <a:xfrm>
            <a:off x="660135" y="2741801"/>
            <a:ext cx="657895" cy="1080642"/>
            <a:chOff x="660135" y="2741801"/>
            <a:chExt cx="657895" cy="1080642"/>
          </a:xfrm>
        </p:grpSpPr>
        <p:sp>
          <p:nvSpPr>
            <p:cNvPr id="5883" name="Google Shape;5883;p77"/>
            <p:cNvSpPr/>
            <p:nvPr/>
          </p:nvSpPr>
          <p:spPr>
            <a:xfrm rot="-1130306" flipH="1">
              <a:off x="970288" y="34522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4" name="Google Shape;5884;p77"/>
            <p:cNvSpPr/>
            <p:nvPr/>
          </p:nvSpPr>
          <p:spPr>
            <a:xfrm rot="3364212" flipH="1">
              <a:off x="963858" y="3774957"/>
              <a:ext cx="39772" cy="39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5" name="Google Shape;5885;p77"/>
            <p:cNvSpPr/>
            <p:nvPr/>
          </p:nvSpPr>
          <p:spPr>
            <a:xfrm rot="3378596" flipH="1">
              <a:off x="1285759" y="35379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6" name="Google Shape;5886;p77"/>
            <p:cNvSpPr/>
            <p:nvPr/>
          </p:nvSpPr>
          <p:spPr>
            <a:xfrm rot="-1154972" flipH="1">
              <a:off x="824538" y="363585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7" name="Google Shape;5887;p77"/>
            <p:cNvSpPr/>
            <p:nvPr/>
          </p:nvSpPr>
          <p:spPr>
            <a:xfrm rot="3378596" flipH="1">
              <a:off x="970229" y="3225618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8" name="Google Shape;5888;p77"/>
            <p:cNvSpPr/>
            <p:nvPr/>
          </p:nvSpPr>
          <p:spPr>
            <a:xfrm rot="3378596" flipH="1">
              <a:off x="787084" y="32256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9" name="Google Shape;5889;p77"/>
            <p:cNvSpPr/>
            <p:nvPr/>
          </p:nvSpPr>
          <p:spPr>
            <a:xfrm rot="-1154972" flipH="1">
              <a:off x="780588" y="297818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0" name="Google Shape;5890;p77"/>
            <p:cNvSpPr/>
            <p:nvPr/>
          </p:nvSpPr>
          <p:spPr>
            <a:xfrm rot="-1130306" flipH="1">
              <a:off x="663763" y="349369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1" name="Google Shape;5891;p77"/>
            <p:cNvSpPr/>
            <p:nvPr/>
          </p:nvSpPr>
          <p:spPr>
            <a:xfrm rot="3378596" flipH="1">
              <a:off x="970234" y="27470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92" name="Google Shape;5892;p77"/>
          <p:cNvGrpSpPr/>
          <p:nvPr/>
        </p:nvGrpSpPr>
        <p:grpSpPr>
          <a:xfrm>
            <a:off x="8236779" y="1103451"/>
            <a:ext cx="679828" cy="1563925"/>
            <a:chOff x="8236779" y="1103451"/>
            <a:chExt cx="679828" cy="1563925"/>
          </a:xfrm>
        </p:grpSpPr>
        <p:sp>
          <p:nvSpPr>
            <p:cNvPr id="5893" name="Google Shape;5893;p77"/>
            <p:cNvSpPr/>
            <p:nvPr/>
          </p:nvSpPr>
          <p:spPr>
            <a:xfrm rot="3378596" flipH="1">
              <a:off x="8492559" y="26351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4" name="Google Shape;5894;p77"/>
            <p:cNvSpPr/>
            <p:nvPr/>
          </p:nvSpPr>
          <p:spPr>
            <a:xfrm rot="-1154972" flipH="1">
              <a:off x="8748563" y="24984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5" name="Google Shape;5895;p77"/>
            <p:cNvSpPr/>
            <p:nvPr/>
          </p:nvSpPr>
          <p:spPr>
            <a:xfrm rot="3378596" flipH="1">
              <a:off x="8242009" y="22331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6" name="Google Shape;5896;p77"/>
            <p:cNvSpPr/>
            <p:nvPr/>
          </p:nvSpPr>
          <p:spPr>
            <a:xfrm rot="-1154972" flipH="1">
              <a:off x="8871388" y="19896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7" name="Google Shape;5897;p77"/>
            <p:cNvSpPr/>
            <p:nvPr/>
          </p:nvSpPr>
          <p:spPr>
            <a:xfrm rot="3378596" flipH="1">
              <a:off x="8279509" y="18245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8" name="Google Shape;5898;p77"/>
            <p:cNvSpPr/>
            <p:nvPr/>
          </p:nvSpPr>
          <p:spPr>
            <a:xfrm rot="3378596" flipH="1">
              <a:off x="8681184" y="16873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9" name="Google Shape;5899;p77"/>
            <p:cNvSpPr/>
            <p:nvPr/>
          </p:nvSpPr>
          <p:spPr>
            <a:xfrm rot="3378596" flipH="1">
              <a:off x="8530059" y="21845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0" name="Google Shape;5900;p77"/>
            <p:cNvSpPr/>
            <p:nvPr/>
          </p:nvSpPr>
          <p:spPr>
            <a:xfrm rot="3378596" flipH="1">
              <a:off x="8833934" y="2379793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1" name="Google Shape;5901;p77"/>
            <p:cNvSpPr/>
            <p:nvPr/>
          </p:nvSpPr>
          <p:spPr>
            <a:xfrm rot="3378596" flipH="1">
              <a:off x="8799009" y="13529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2" name="Google Shape;5902;p77"/>
            <p:cNvSpPr/>
            <p:nvPr/>
          </p:nvSpPr>
          <p:spPr>
            <a:xfrm rot="3378596" flipH="1">
              <a:off x="8718684" y="110868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Google Shape;4649;p73"/>
          <p:cNvSpPr txBox="1"/>
          <p:nvPr/>
        </p:nvSpPr>
        <p:spPr>
          <a:xfrm>
            <a:off x="233915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DATA FETCHING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67940" y="112649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Prefetch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3" name="Picture 2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543" y="2497455"/>
            <a:ext cx="6812915" cy="2186940"/>
          </a:xfrm>
          <a:prstGeom prst="rect">
            <a:avLst/>
          </a:prstGeom>
        </p:spPr>
      </p:pic>
      <p:pic>
        <p:nvPicPr>
          <p:cNvPr id="4" name="Picture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0" y="1534795"/>
            <a:ext cx="5001260" cy="91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68"/>
          <p:cNvSpPr/>
          <p:nvPr/>
        </p:nvSpPr>
        <p:spPr>
          <a:xfrm flipH="1">
            <a:off x="1093550" y="3124947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9" name="Google Shape;3399;p68"/>
          <p:cNvSpPr/>
          <p:nvPr/>
        </p:nvSpPr>
        <p:spPr>
          <a:xfrm>
            <a:off x="5112250" y="2463209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0" name="Google Shape;3400;p68"/>
          <p:cNvSpPr/>
          <p:nvPr/>
        </p:nvSpPr>
        <p:spPr>
          <a:xfrm>
            <a:off x="5112250" y="3786685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1" name="Google Shape;3401;p68"/>
          <p:cNvSpPr/>
          <p:nvPr/>
        </p:nvSpPr>
        <p:spPr>
          <a:xfrm flipH="1">
            <a:off x="1093550" y="1801471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2" name="Google Shape;3402;p68"/>
          <p:cNvSpPr/>
          <p:nvPr/>
        </p:nvSpPr>
        <p:spPr>
          <a:xfrm>
            <a:off x="3423091" y="2547328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3" name="Google Shape;3403;p68"/>
          <p:cNvSpPr txBox="1"/>
          <p:nvPr>
            <p:ph type="title" idx="4"/>
          </p:nvPr>
        </p:nvSpPr>
        <p:spPr>
          <a:xfrm>
            <a:off x="3398491" y="2720960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03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04" name="Google Shape;3404;p68"/>
          <p:cNvSpPr/>
          <p:nvPr/>
        </p:nvSpPr>
        <p:spPr>
          <a:xfrm>
            <a:off x="4340009" y="1888826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5" name="Google Shape;3405;p68"/>
          <p:cNvSpPr/>
          <p:nvPr/>
        </p:nvSpPr>
        <p:spPr>
          <a:xfrm>
            <a:off x="4340009" y="3205831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6" name="Google Shape;3406;p68"/>
          <p:cNvSpPr/>
          <p:nvPr/>
        </p:nvSpPr>
        <p:spPr>
          <a:xfrm>
            <a:off x="3423091" y="1230323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7" name="Google Shape;3407;p68"/>
          <p:cNvSpPr txBox="1"/>
          <p:nvPr>
            <p:ph type="subTitle" idx="3"/>
          </p:nvPr>
        </p:nvSpPr>
        <p:spPr>
          <a:xfrm>
            <a:off x="1004076" y="1314255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TỔNG QUAN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08" name="Google Shape;3408;p68"/>
          <p:cNvSpPr txBox="1"/>
          <p:nvPr>
            <p:ph type="title"/>
          </p:nvPr>
        </p:nvSpPr>
        <p:spPr>
          <a:xfrm>
            <a:off x="3398491" y="1403955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09" name="Google Shape;3409;p68"/>
          <p:cNvSpPr txBox="1"/>
          <p:nvPr>
            <p:ph type="subTitle" idx="1"/>
          </p:nvPr>
        </p:nvSpPr>
        <p:spPr>
          <a:xfrm>
            <a:off x="1004076" y="186852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Giới thiệu Next.js 13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0" name="Google Shape;3410;p68"/>
          <p:cNvSpPr txBox="1"/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bg1"/>
                </a:solidFill>
              </a:rPr>
              <a:t>NỘI DUNG</a:t>
            </a:r>
            <a:endParaRPr lang="en-US" altLang="en-GB" b="1">
              <a:solidFill>
                <a:schemeClr val="bg1"/>
              </a:solidFill>
            </a:endParaRPr>
          </a:p>
        </p:txBody>
      </p:sp>
      <p:sp>
        <p:nvSpPr>
          <p:cNvPr id="3411" name="Google Shape;3411;p68"/>
          <p:cNvSpPr txBox="1"/>
          <p:nvPr>
            <p:ph type="subTitle" idx="5"/>
          </p:nvPr>
        </p:nvSpPr>
        <p:spPr>
          <a:xfrm>
            <a:off x="1004076" y="3191997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Kết quả đạt được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2" name="Google Shape;3412;p68"/>
          <p:cNvSpPr txBox="1"/>
          <p:nvPr>
            <p:ph type="subTitle" idx="6"/>
          </p:nvPr>
        </p:nvSpPr>
        <p:spPr>
          <a:xfrm>
            <a:off x="1004076" y="2631260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DEMO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3" name="Google Shape;3413;p68"/>
          <p:cNvSpPr txBox="1"/>
          <p:nvPr>
            <p:ph type="title" idx="7"/>
          </p:nvPr>
        </p:nvSpPr>
        <p:spPr>
          <a:xfrm>
            <a:off x="4315409" y="2062457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02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14" name="Google Shape;3414;p68"/>
          <p:cNvSpPr txBox="1"/>
          <p:nvPr>
            <p:ph type="subTitle" idx="8"/>
          </p:nvPr>
        </p:nvSpPr>
        <p:spPr>
          <a:xfrm>
            <a:off x="5201724" y="2530259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Kiến trúc và chức năng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5" name="Google Shape;3415;p68"/>
          <p:cNvSpPr txBox="1"/>
          <p:nvPr>
            <p:ph type="subTitle" idx="9"/>
          </p:nvPr>
        </p:nvSpPr>
        <p:spPr>
          <a:xfrm>
            <a:off x="5201724" y="1972757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WEBSITE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6" name="Google Shape;3416;p68"/>
          <p:cNvSpPr txBox="1"/>
          <p:nvPr>
            <p:ph type="title" idx="13"/>
          </p:nvPr>
        </p:nvSpPr>
        <p:spPr>
          <a:xfrm>
            <a:off x="4315409" y="337946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04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17" name="Google Shape;3417;p68"/>
          <p:cNvSpPr txBox="1"/>
          <p:nvPr>
            <p:ph type="subTitle" idx="14"/>
          </p:nvPr>
        </p:nvSpPr>
        <p:spPr>
          <a:xfrm>
            <a:off x="5201724" y="3853735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Hướng phát triển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8" name="Google Shape;3418;p68"/>
          <p:cNvSpPr txBox="1"/>
          <p:nvPr>
            <p:ph type="subTitle" idx="15"/>
          </p:nvPr>
        </p:nvSpPr>
        <p:spPr>
          <a:xfrm>
            <a:off x="5201724" y="3289762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MỞ RỘNG</a:t>
            </a:r>
            <a:endParaRPr lang="en-US" altLang="en-GB">
              <a:solidFill>
                <a:schemeClr val="bg1"/>
              </a:solidFill>
            </a:endParaRPr>
          </a:p>
        </p:txBody>
      </p:sp>
      <p:grpSp>
        <p:nvGrpSpPr>
          <p:cNvPr id="3419" name="Google Shape;3419;p68"/>
          <p:cNvGrpSpPr/>
          <p:nvPr/>
        </p:nvGrpSpPr>
        <p:grpSpPr>
          <a:xfrm>
            <a:off x="-421275" y="2811852"/>
            <a:ext cx="1438629" cy="2005849"/>
            <a:chOff x="572677" y="714325"/>
            <a:chExt cx="1167813" cy="1628256"/>
          </a:xfrm>
        </p:grpSpPr>
        <p:sp>
          <p:nvSpPr>
            <p:cNvPr id="3420" name="Google Shape;3420;p68"/>
            <p:cNvSpPr/>
            <p:nvPr/>
          </p:nvSpPr>
          <p:spPr>
            <a:xfrm>
              <a:off x="572677" y="730248"/>
              <a:ext cx="1101991" cy="1612333"/>
            </a:xfrm>
            <a:custGeom>
              <a:avLst/>
              <a:gdLst/>
              <a:ahLst/>
              <a:cxnLst/>
              <a:rect l="l" t="t" r="r" b="b"/>
              <a:pathLst>
                <a:path w="23841" h="34882" extrusionOk="0">
                  <a:moveTo>
                    <a:pt x="6582" y="3958"/>
                  </a:moveTo>
                  <a:cubicBezTo>
                    <a:pt x="6695" y="3958"/>
                    <a:pt x="6787" y="3996"/>
                    <a:pt x="6833" y="4073"/>
                  </a:cubicBezTo>
                  <a:cubicBezTo>
                    <a:pt x="6928" y="4236"/>
                    <a:pt x="6784" y="4507"/>
                    <a:pt x="6512" y="4679"/>
                  </a:cubicBezTo>
                  <a:cubicBezTo>
                    <a:pt x="6370" y="4769"/>
                    <a:pt x="6222" y="4815"/>
                    <a:pt x="6098" y="4815"/>
                  </a:cubicBezTo>
                  <a:cubicBezTo>
                    <a:pt x="5984" y="4815"/>
                    <a:pt x="5892" y="4776"/>
                    <a:pt x="5847" y="4698"/>
                  </a:cubicBezTo>
                  <a:cubicBezTo>
                    <a:pt x="5751" y="4537"/>
                    <a:pt x="5896" y="4266"/>
                    <a:pt x="6168" y="4093"/>
                  </a:cubicBezTo>
                  <a:cubicBezTo>
                    <a:pt x="6310" y="4003"/>
                    <a:pt x="6459" y="3958"/>
                    <a:pt x="6582" y="3958"/>
                  </a:cubicBezTo>
                  <a:close/>
                  <a:moveTo>
                    <a:pt x="19444" y="11266"/>
                  </a:moveTo>
                  <a:cubicBezTo>
                    <a:pt x="19618" y="11266"/>
                    <a:pt x="19838" y="11289"/>
                    <a:pt x="20066" y="11335"/>
                  </a:cubicBezTo>
                  <a:cubicBezTo>
                    <a:pt x="20527" y="11428"/>
                    <a:pt x="20844" y="11582"/>
                    <a:pt x="20773" y="11677"/>
                  </a:cubicBezTo>
                  <a:cubicBezTo>
                    <a:pt x="20738" y="11725"/>
                    <a:pt x="20610" y="11749"/>
                    <a:pt x="20432" y="11749"/>
                  </a:cubicBezTo>
                  <a:cubicBezTo>
                    <a:pt x="20258" y="11749"/>
                    <a:pt x="20038" y="11726"/>
                    <a:pt x="19810" y="11680"/>
                  </a:cubicBezTo>
                  <a:cubicBezTo>
                    <a:pt x="19349" y="11587"/>
                    <a:pt x="19032" y="11434"/>
                    <a:pt x="19103" y="11339"/>
                  </a:cubicBezTo>
                  <a:cubicBezTo>
                    <a:pt x="19139" y="11291"/>
                    <a:pt x="19267" y="11266"/>
                    <a:pt x="19444" y="11266"/>
                  </a:cubicBezTo>
                  <a:close/>
                  <a:moveTo>
                    <a:pt x="20764" y="11858"/>
                  </a:moveTo>
                  <a:cubicBezTo>
                    <a:pt x="20780" y="11858"/>
                    <a:pt x="20795" y="11858"/>
                    <a:pt x="20811" y="11859"/>
                  </a:cubicBezTo>
                  <a:cubicBezTo>
                    <a:pt x="21052" y="11865"/>
                    <a:pt x="21243" y="11930"/>
                    <a:pt x="21236" y="12002"/>
                  </a:cubicBezTo>
                  <a:cubicBezTo>
                    <a:pt x="21229" y="12070"/>
                    <a:pt x="21050" y="12120"/>
                    <a:pt x="20828" y="12120"/>
                  </a:cubicBezTo>
                  <a:cubicBezTo>
                    <a:pt x="20814" y="12120"/>
                    <a:pt x="20801" y="12120"/>
                    <a:pt x="20787" y="12120"/>
                  </a:cubicBezTo>
                  <a:cubicBezTo>
                    <a:pt x="20546" y="12112"/>
                    <a:pt x="20355" y="12048"/>
                    <a:pt x="20362" y="11976"/>
                  </a:cubicBezTo>
                  <a:cubicBezTo>
                    <a:pt x="20369" y="11908"/>
                    <a:pt x="20545" y="11858"/>
                    <a:pt x="20764" y="11858"/>
                  </a:cubicBezTo>
                  <a:close/>
                  <a:moveTo>
                    <a:pt x="16946" y="12382"/>
                  </a:moveTo>
                  <a:cubicBezTo>
                    <a:pt x="17095" y="12382"/>
                    <a:pt x="17266" y="12470"/>
                    <a:pt x="17351" y="12596"/>
                  </a:cubicBezTo>
                  <a:cubicBezTo>
                    <a:pt x="17446" y="12739"/>
                    <a:pt x="17395" y="12878"/>
                    <a:pt x="17236" y="12906"/>
                  </a:cubicBezTo>
                  <a:cubicBezTo>
                    <a:pt x="17217" y="12909"/>
                    <a:pt x="17197" y="12911"/>
                    <a:pt x="17177" y="12911"/>
                  </a:cubicBezTo>
                  <a:cubicBezTo>
                    <a:pt x="17028" y="12911"/>
                    <a:pt x="16858" y="12824"/>
                    <a:pt x="16774" y="12698"/>
                  </a:cubicBezTo>
                  <a:cubicBezTo>
                    <a:pt x="16677" y="12554"/>
                    <a:pt x="16728" y="12415"/>
                    <a:pt x="16887" y="12387"/>
                  </a:cubicBezTo>
                  <a:cubicBezTo>
                    <a:pt x="16906" y="12384"/>
                    <a:pt x="16926" y="12382"/>
                    <a:pt x="16946" y="12382"/>
                  </a:cubicBezTo>
                  <a:close/>
                  <a:moveTo>
                    <a:pt x="4022" y="12030"/>
                  </a:moveTo>
                  <a:cubicBezTo>
                    <a:pt x="4122" y="12030"/>
                    <a:pt x="4200" y="12058"/>
                    <a:pt x="4243" y="12118"/>
                  </a:cubicBezTo>
                  <a:cubicBezTo>
                    <a:pt x="4387" y="12317"/>
                    <a:pt x="4112" y="12783"/>
                    <a:pt x="3628" y="13159"/>
                  </a:cubicBezTo>
                  <a:cubicBezTo>
                    <a:pt x="3293" y="13421"/>
                    <a:pt x="2945" y="13570"/>
                    <a:pt x="2715" y="13570"/>
                  </a:cubicBezTo>
                  <a:cubicBezTo>
                    <a:pt x="2615" y="13570"/>
                    <a:pt x="2537" y="13541"/>
                    <a:pt x="2493" y="13481"/>
                  </a:cubicBezTo>
                  <a:cubicBezTo>
                    <a:pt x="2350" y="13283"/>
                    <a:pt x="2626" y="12816"/>
                    <a:pt x="3109" y="12440"/>
                  </a:cubicBezTo>
                  <a:cubicBezTo>
                    <a:pt x="3444" y="12179"/>
                    <a:pt x="3793" y="12030"/>
                    <a:pt x="4022" y="12030"/>
                  </a:cubicBezTo>
                  <a:close/>
                  <a:moveTo>
                    <a:pt x="2837" y="13868"/>
                  </a:moveTo>
                  <a:cubicBezTo>
                    <a:pt x="3002" y="13868"/>
                    <a:pt x="3132" y="13929"/>
                    <a:pt x="3168" y="14039"/>
                  </a:cubicBezTo>
                  <a:cubicBezTo>
                    <a:pt x="3222" y="14205"/>
                    <a:pt x="3039" y="14420"/>
                    <a:pt x="2760" y="14519"/>
                  </a:cubicBezTo>
                  <a:cubicBezTo>
                    <a:pt x="2665" y="14553"/>
                    <a:pt x="2571" y="14570"/>
                    <a:pt x="2487" y="14570"/>
                  </a:cubicBezTo>
                  <a:cubicBezTo>
                    <a:pt x="2323" y="14570"/>
                    <a:pt x="2194" y="14509"/>
                    <a:pt x="2157" y="14400"/>
                  </a:cubicBezTo>
                  <a:cubicBezTo>
                    <a:pt x="2104" y="14233"/>
                    <a:pt x="2285" y="14018"/>
                    <a:pt x="2564" y="13918"/>
                  </a:cubicBezTo>
                  <a:cubicBezTo>
                    <a:pt x="2659" y="13884"/>
                    <a:pt x="2753" y="13868"/>
                    <a:pt x="2837" y="13868"/>
                  </a:cubicBezTo>
                  <a:close/>
                  <a:moveTo>
                    <a:pt x="7506" y="13809"/>
                  </a:moveTo>
                  <a:cubicBezTo>
                    <a:pt x="7509" y="13809"/>
                    <a:pt x="7513" y="13809"/>
                    <a:pt x="7517" y="13809"/>
                  </a:cubicBezTo>
                  <a:cubicBezTo>
                    <a:pt x="7722" y="13820"/>
                    <a:pt x="7871" y="14127"/>
                    <a:pt x="7849" y="14495"/>
                  </a:cubicBezTo>
                  <a:cubicBezTo>
                    <a:pt x="7828" y="14854"/>
                    <a:pt x="7650" y="15139"/>
                    <a:pt x="7449" y="15139"/>
                  </a:cubicBezTo>
                  <a:cubicBezTo>
                    <a:pt x="7445" y="15139"/>
                    <a:pt x="7441" y="15139"/>
                    <a:pt x="7438" y="15139"/>
                  </a:cubicBezTo>
                  <a:cubicBezTo>
                    <a:pt x="7233" y="15128"/>
                    <a:pt x="7084" y="14821"/>
                    <a:pt x="7106" y="14454"/>
                  </a:cubicBezTo>
                  <a:cubicBezTo>
                    <a:pt x="7127" y="14094"/>
                    <a:pt x="7305" y="13809"/>
                    <a:pt x="7506" y="13809"/>
                  </a:cubicBezTo>
                  <a:close/>
                  <a:moveTo>
                    <a:pt x="13677" y="20669"/>
                  </a:moveTo>
                  <a:cubicBezTo>
                    <a:pt x="13705" y="20966"/>
                    <a:pt x="13737" y="21262"/>
                    <a:pt x="13774" y="21558"/>
                  </a:cubicBezTo>
                  <a:cubicBezTo>
                    <a:pt x="13662" y="21553"/>
                    <a:pt x="13550" y="21550"/>
                    <a:pt x="13435" y="21547"/>
                  </a:cubicBezTo>
                  <a:cubicBezTo>
                    <a:pt x="13439" y="21358"/>
                    <a:pt x="13443" y="21169"/>
                    <a:pt x="13446" y="20979"/>
                  </a:cubicBezTo>
                  <a:cubicBezTo>
                    <a:pt x="13521" y="20875"/>
                    <a:pt x="13598" y="20771"/>
                    <a:pt x="13677" y="20669"/>
                  </a:cubicBezTo>
                  <a:close/>
                  <a:moveTo>
                    <a:pt x="12707" y="14919"/>
                  </a:moveTo>
                  <a:cubicBezTo>
                    <a:pt x="12797" y="16581"/>
                    <a:pt x="12831" y="18247"/>
                    <a:pt x="12797" y="19911"/>
                  </a:cubicBezTo>
                  <a:cubicBezTo>
                    <a:pt x="12791" y="20253"/>
                    <a:pt x="12779" y="20597"/>
                    <a:pt x="12767" y="20941"/>
                  </a:cubicBezTo>
                  <a:cubicBezTo>
                    <a:pt x="12623" y="21137"/>
                    <a:pt x="12483" y="21337"/>
                    <a:pt x="12347" y="21540"/>
                  </a:cubicBezTo>
                  <a:cubicBezTo>
                    <a:pt x="11980" y="21542"/>
                    <a:pt x="11621" y="21552"/>
                    <a:pt x="11278" y="21567"/>
                  </a:cubicBezTo>
                  <a:cubicBezTo>
                    <a:pt x="11273" y="21534"/>
                    <a:pt x="11268" y="21502"/>
                    <a:pt x="11264" y="21469"/>
                  </a:cubicBezTo>
                  <a:cubicBezTo>
                    <a:pt x="11319" y="21103"/>
                    <a:pt x="11378" y="20737"/>
                    <a:pt x="11440" y="20372"/>
                  </a:cubicBezTo>
                  <a:cubicBezTo>
                    <a:pt x="11736" y="18657"/>
                    <a:pt x="12125" y="16956"/>
                    <a:pt x="12599" y="15280"/>
                  </a:cubicBezTo>
                  <a:lnTo>
                    <a:pt x="12707" y="14919"/>
                  </a:lnTo>
                  <a:close/>
                  <a:moveTo>
                    <a:pt x="6567" y="1"/>
                  </a:moveTo>
                  <a:cubicBezTo>
                    <a:pt x="4859" y="278"/>
                    <a:pt x="2947" y="1077"/>
                    <a:pt x="963" y="2667"/>
                  </a:cubicBezTo>
                  <a:cubicBezTo>
                    <a:pt x="963" y="2667"/>
                    <a:pt x="1846" y="2777"/>
                    <a:pt x="2175" y="3173"/>
                  </a:cubicBezTo>
                  <a:cubicBezTo>
                    <a:pt x="2505" y="3571"/>
                    <a:pt x="5413" y="7319"/>
                    <a:pt x="9384" y="7810"/>
                  </a:cubicBezTo>
                  <a:cubicBezTo>
                    <a:pt x="9672" y="7845"/>
                    <a:pt x="10019" y="7875"/>
                    <a:pt x="10381" y="7875"/>
                  </a:cubicBezTo>
                  <a:cubicBezTo>
                    <a:pt x="10864" y="7875"/>
                    <a:pt x="11375" y="7822"/>
                    <a:pt x="11810" y="7656"/>
                  </a:cubicBezTo>
                  <a:lnTo>
                    <a:pt x="11887" y="8017"/>
                  </a:lnTo>
                  <a:cubicBezTo>
                    <a:pt x="12218" y="9833"/>
                    <a:pt x="12476" y="11664"/>
                    <a:pt x="12616" y="13507"/>
                  </a:cubicBezTo>
                  <a:lnTo>
                    <a:pt x="12484" y="13867"/>
                  </a:lnTo>
                  <a:lnTo>
                    <a:pt x="12080" y="15126"/>
                  </a:lnTo>
                  <a:cubicBezTo>
                    <a:pt x="11623" y="16615"/>
                    <a:pt x="11237" y="18126"/>
                    <a:pt x="10917" y="19651"/>
                  </a:cubicBezTo>
                  <a:cubicBezTo>
                    <a:pt x="10829" y="19271"/>
                    <a:pt x="10730" y="18892"/>
                    <a:pt x="10623" y="18518"/>
                  </a:cubicBezTo>
                  <a:cubicBezTo>
                    <a:pt x="10469" y="17934"/>
                    <a:pt x="10251" y="17372"/>
                    <a:pt x="10054" y="16803"/>
                  </a:cubicBezTo>
                  <a:lnTo>
                    <a:pt x="9701" y="15970"/>
                  </a:lnTo>
                  <a:cubicBezTo>
                    <a:pt x="9644" y="15839"/>
                    <a:pt x="9591" y="15705"/>
                    <a:pt x="9529" y="15575"/>
                  </a:cubicBezTo>
                  <a:cubicBezTo>
                    <a:pt x="9558" y="15542"/>
                    <a:pt x="9589" y="15511"/>
                    <a:pt x="9617" y="15477"/>
                  </a:cubicBezTo>
                  <a:cubicBezTo>
                    <a:pt x="10376" y="14600"/>
                    <a:pt x="11578" y="12936"/>
                    <a:pt x="10721" y="11769"/>
                  </a:cubicBezTo>
                  <a:cubicBezTo>
                    <a:pt x="10453" y="11403"/>
                    <a:pt x="10033" y="11192"/>
                    <a:pt x="9594" y="11086"/>
                  </a:cubicBezTo>
                  <a:cubicBezTo>
                    <a:pt x="9520" y="11068"/>
                    <a:pt x="9446" y="11053"/>
                    <a:pt x="9372" y="11041"/>
                  </a:cubicBezTo>
                  <a:cubicBezTo>
                    <a:pt x="8869" y="10959"/>
                    <a:pt x="8337" y="11042"/>
                    <a:pt x="7842" y="10943"/>
                  </a:cubicBezTo>
                  <a:cubicBezTo>
                    <a:pt x="7897" y="10537"/>
                    <a:pt x="8208" y="10174"/>
                    <a:pt x="8230" y="9723"/>
                  </a:cubicBezTo>
                  <a:cubicBezTo>
                    <a:pt x="8260" y="9064"/>
                    <a:pt x="7765" y="8839"/>
                    <a:pt x="7213" y="8839"/>
                  </a:cubicBezTo>
                  <a:cubicBezTo>
                    <a:pt x="7169" y="8839"/>
                    <a:pt x="7123" y="8841"/>
                    <a:pt x="7078" y="8844"/>
                  </a:cubicBezTo>
                  <a:cubicBezTo>
                    <a:pt x="4475" y="9008"/>
                    <a:pt x="1" y="12377"/>
                    <a:pt x="350" y="19902"/>
                  </a:cubicBezTo>
                  <a:cubicBezTo>
                    <a:pt x="350" y="19902"/>
                    <a:pt x="968" y="19188"/>
                    <a:pt x="1491" y="19130"/>
                  </a:cubicBezTo>
                  <a:cubicBezTo>
                    <a:pt x="1980" y="19074"/>
                    <a:pt x="6205" y="18736"/>
                    <a:pt x="9025" y="16090"/>
                  </a:cubicBezTo>
                  <a:cubicBezTo>
                    <a:pt x="9136" y="16115"/>
                    <a:pt x="9172" y="16123"/>
                    <a:pt x="9283" y="16146"/>
                  </a:cubicBezTo>
                  <a:lnTo>
                    <a:pt x="9601" y="16970"/>
                  </a:lnTo>
                  <a:cubicBezTo>
                    <a:pt x="9774" y="17532"/>
                    <a:pt x="9970" y="18086"/>
                    <a:pt x="10100" y="18660"/>
                  </a:cubicBezTo>
                  <a:cubicBezTo>
                    <a:pt x="10321" y="19534"/>
                    <a:pt x="10492" y="20423"/>
                    <a:pt x="10602" y="21317"/>
                  </a:cubicBezTo>
                  <a:cubicBezTo>
                    <a:pt x="10504" y="21437"/>
                    <a:pt x="10450" y="21502"/>
                    <a:pt x="10353" y="21620"/>
                  </a:cubicBezTo>
                  <a:cubicBezTo>
                    <a:pt x="8595" y="21754"/>
                    <a:pt x="7382" y="22035"/>
                    <a:pt x="7382" y="22361"/>
                  </a:cubicBezTo>
                  <a:lnTo>
                    <a:pt x="7247" y="23544"/>
                  </a:lnTo>
                  <a:cubicBezTo>
                    <a:pt x="7247" y="23544"/>
                    <a:pt x="7149" y="23858"/>
                    <a:pt x="7187" y="24078"/>
                  </a:cubicBezTo>
                  <a:lnTo>
                    <a:pt x="6848" y="27053"/>
                  </a:lnTo>
                  <a:lnTo>
                    <a:pt x="6847" y="27053"/>
                  </a:lnTo>
                  <a:cubicBezTo>
                    <a:pt x="6847" y="27053"/>
                    <a:pt x="6848" y="27054"/>
                    <a:pt x="6848" y="27054"/>
                  </a:cubicBezTo>
                  <a:lnTo>
                    <a:pt x="6495" y="30109"/>
                  </a:lnTo>
                  <a:cubicBezTo>
                    <a:pt x="2101" y="31670"/>
                    <a:pt x="3950" y="34306"/>
                    <a:pt x="12787" y="34832"/>
                  </a:cubicBezTo>
                  <a:cubicBezTo>
                    <a:pt x="13347" y="34865"/>
                    <a:pt x="13908" y="34882"/>
                    <a:pt x="14468" y="34882"/>
                  </a:cubicBezTo>
                  <a:cubicBezTo>
                    <a:pt x="15521" y="34882"/>
                    <a:pt x="16574" y="34824"/>
                    <a:pt x="17621" y="34712"/>
                  </a:cubicBezTo>
                  <a:cubicBezTo>
                    <a:pt x="18414" y="34627"/>
                    <a:pt x="19190" y="34418"/>
                    <a:pt x="19909" y="34074"/>
                  </a:cubicBezTo>
                  <a:cubicBezTo>
                    <a:pt x="20499" y="33792"/>
                    <a:pt x="20771" y="33532"/>
                    <a:pt x="20009" y="33304"/>
                  </a:cubicBezTo>
                  <a:cubicBezTo>
                    <a:pt x="20069" y="33237"/>
                    <a:pt x="18924" y="30550"/>
                    <a:pt x="18995" y="30523"/>
                  </a:cubicBezTo>
                  <a:lnTo>
                    <a:pt x="18805" y="30523"/>
                  </a:lnTo>
                  <a:cubicBezTo>
                    <a:pt x="18807" y="30352"/>
                    <a:pt x="18799" y="30179"/>
                    <a:pt x="18779" y="30004"/>
                  </a:cubicBezTo>
                  <a:lnTo>
                    <a:pt x="18460" y="27186"/>
                  </a:lnTo>
                  <a:cubicBezTo>
                    <a:pt x="18518" y="27109"/>
                    <a:pt x="18583" y="27048"/>
                    <a:pt x="18660" y="27018"/>
                  </a:cubicBezTo>
                  <a:lnTo>
                    <a:pt x="18660" y="27018"/>
                  </a:lnTo>
                  <a:lnTo>
                    <a:pt x="18441" y="27019"/>
                  </a:lnTo>
                  <a:lnTo>
                    <a:pt x="18140" y="24380"/>
                  </a:lnTo>
                  <a:cubicBezTo>
                    <a:pt x="18274" y="23990"/>
                    <a:pt x="18415" y="23608"/>
                    <a:pt x="18660" y="23510"/>
                  </a:cubicBezTo>
                  <a:lnTo>
                    <a:pt x="18660" y="23510"/>
                  </a:lnTo>
                  <a:lnTo>
                    <a:pt x="18042" y="23513"/>
                  </a:lnTo>
                  <a:lnTo>
                    <a:pt x="17911" y="22361"/>
                  </a:lnTo>
                  <a:cubicBezTo>
                    <a:pt x="17911" y="22003"/>
                    <a:pt x="16445" y="21699"/>
                    <a:pt x="14401" y="21586"/>
                  </a:cubicBezTo>
                  <a:cubicBezTo>
                    <a:pt x="14318" y="21067"/>
                    <a:pt x="14248" y="20546"/>
                    <a:pt x="14195" y="20024"/>
                  </a:cubicBezTo>
                  <a:cubicBezTo>
                    <a:pt x="14683" y="19458"/>
                    <a:pt x="15222" y="18936"/>
                    <a:pt x="15815" y="18482"/>
                  </a:cubicBezTo>
                  <a:cubicBezTo>
                    <a:pt x="16192" y="18190"/>
                    <a:pt x="16593" y="17928"/>
                    <a:pt x="17013" y="17698"/>
                  </a:cubicBezTo>
                  <a:cubicBezTo>
                    <a:pt x="17014" y="17717"/>
                    <a:pt x="17014" y="17735"/>
                    <a:pt x="17016" y="17754"/>
                  </a:cubicBezTo>
                  <a:cubicBezTo>
                    <a:pt x="17034" y="17938"/>
                    <a:pt x="17113" y="18157"/>
                    <a:pt x="17295" y="18387"/>
                  </a:cubicBezTo>
                  <a:cubicBezTo>
                    <a:pt x="17874" y="19122"/>
                    <a:pt x="18931" y="19383"/>
                    <a:pt x="19501" y="19480"/>
                  </a:cubicBezTo>
                  <a:cubicBezTo>
                    <a:pt x="19732" y="19520"/>
                    <a:pt x="19946" y="19537"/>
                    <a:pt x="20143" y="19537"/>
                  </a:cubicBezTo>
                  <a:cubicBezTo>
                    <a:pt x="21728" y="19537"/>
                    <a:pt x="22272" y="18405"/>
                    <a:pt x="22346" y="18275"/>
                  </a:cubicBezTo>
                  <a:cubicBezTo>
                    <a:pt x="22386" y="18204"/>
                    <a:pt x="22515" y="18186"/>
                    <a:pt x="22638" y="18186"/>
                  </a:cubicBezTo>
                  <a:cubicBezTo>
                    <a:pt x="22768" y="18186"/>
                    <a:pt x="22892" y="18207"/>
                    <a:pt x="22892" y="18207"/>
                  </a:cubicBezTo>
                  <a:cubicBezTo>
                    <a:pt x="22788" y="18131"/>
                    <a:pt x="22686" y="18059"/>
                    <a:pt x="22584" y="17988"/>
                  </a:cubicBezTo>
                  <a:cubicBezTo>
                    <a:pt x="20018" y="16187"/>
                    <a:pt x="18182" y="15590"/>
                    <a:pt x="17099" y="15590"/>
                  </a:cubicBezTo>
                  <a:cubicBezTo>
                    <a:pt x="16481" y="15590"/>
                    <a:pt x="16109" y="15785"/>
                    <a:pt x="15987" y="16061"/>
                  </a:cubicBezTo>
                  <a:cubicBezTo>
                    <a:pt x="15909" y="16241"/>
                    <a:pt x="15968" y="16510"/>
                    <a:pt x="16375" y="16778"/>
                  </a:cubicBezTo>
                  <a:cubicBezTo>
                    <a:pt x="16632" y="16948"/>
                    <a:pt x="16868" y="16989"/>
                    <a:pt x="17103" y="17130"/>
                  </a:cubicBezTo>
                  <a:cubicBezTo>
                    <a:pt x="17105" y="17175"/>
                    <a:pt x="17101" y="17216"/>
                    <a:pt x="17095" y="17255"/>
                  </a:cubicBezTo>
                  <a:cubicBezTo>
                    <a:pt x="16558" y="17502"/>
                    <a:pt x="16044" y="17798"/>
                    <a:pt x="15564" y="18140"/>
                  </a:cubicBezTo>
                  <a:cubicBezTo>
                    <a:pt x="15054" y="18500"/>
                    <a:pt x="14578" y="18906"/>
                    <a:pt x="14135" y="19345"/>
                  </a:cubicBezTo>
                  <a:cubicBezTo>
                    <a:pt x="14125" y="19212"/>
                    <a:pt x="14115" y="19079"/>
                    <a:pt x="14107" y="18947"/>
                  </a:cubicBezTo>
                  <a:cubicBezTo>
                    <a:pt x="14039" y="17587"/>
                    <a:pt x="14071" y="16206"/>
                    <a:pt x="14424" y="14903"/>
                  </a:cubicBezTo>
                  <a:cubicBezTo>
                    <a:pt x="14593" y="14281"/>
                    <a:pt x="14842" y="13679"/>
                    <a:pt x="15207" y="13157"/>
                  </a:cubicBezTo>
                  <a:cubicBezTo>
                    <a:pt x="15342" y="13207"/>
                    <a:pt x="15473" y="13252"/>
                    <a:pt x="15592" y="13292"/>
                  </a:cubicBezTo>
                  <a:cubicBezTo>
                    <a:pt x="17107" y="13793"/>
                    <a:pt x="18903" y="13918"/>
                    <a:pt x="20325" y="13918"/>
                  </a:cubicBezTo>
                  <a:cubicBezTo>
                    <a:pt x="21600" y="13918"/>
                    <a:pt x="22575" y="13818"/>
                    <a:pt x="22776" y="13800"/>
                  </a:cubicBezTo>
                  <a:cubicBezTo>
                    <a:pt x="22811" y="13797"/>
                    <a:pt x="22847" y="13796"/>
                    <a:pt x="22883" y="13796"/>
                  </a:cubicBezTo>
                  <a:cubicBezTo>
                    <a:pt x="23301" y="13796"/>
                    <a:pt x="23841" y="13974"/>
                    <a:pt x="23841" y="13974"/>
                  </a:cubicBezTo>
                  <a:cubicBezTo>
                    <a:pt x="22641" y="11270"/>
                    <a:pt x="19115" y="10331"/>
                    <a:pt x="16893" y="10331"/>
                  </a:cubicBezTo>
                  <a:cubicBezTo>
                    <a:pt x="16631" y="10331"/>
                    <a:pt x="16386" y="10344"/>
                    <a:pt x="16166" y="10368"/>
                  </a:cubicBezTo>
                  <a:cubicBezTo>
                    <a:pt x="15683" y="10422"/>
                    <a:pt x="15269" y="10571"/>
                    <a:pt x="15448" y="10850"/>
                  </a:cubicBezTo>
                  <a:cubicBezTo>
                    <a:pt x="15560" y="11026"/>
                    <a:pt x="15884" y="11134"/>
                    <a:pt x="16015" y="11289"/>
                  </a:cubicBezTo>
                  <a:cubicBezTo>
                    <a:pt x="15645" y="11385"/>
                    <a:pt x="15210" y="11414"/>
                    <a:pt x="14831" y="11505"/>
                  </a:cubicBezTo>
                  <a:cubicBezTo>
                    <a:pt x="14775" y="11518"/>
                    <a:pt x="14720" y="11533"/>
                    <a:pt x="14665" y="11548"/>
                  </a:cubicBezTo>
                  <a:cubicBezTo>
                    <a:pt x="14342" y="11640"/>
                    <a:pt x="14057" y="11773"/>
                    <a:pt x="13925" y="11949"/>
                  </a:cubicBezTo>
                  <a:cubicBezTo>
                    <a:pt x="13620" y="12354"/>
                    <a:pt x="14208" y="12736"/>
                    <a:pt x="14856" y="13016"/>
                  </a:cubicBezTo>
                  <a:cubicBezTo>
                    <a:pt x="14472" y="13554"/>
                    <a:pt x="14206" y="14163"/>
                    <a:pt x="14017" y="14785"/>
                  </a:cubicBezTo>
                  <a:cubicBezTo>
                    <a:pt x="13606" y="16150"/>
                    <a:pt x="13536" y="17572"/>
                    <a:pt x="13566" y="18970"/>
                  </a:cubicBezTo>
                  <a:cubicBezTo>
                    <a:pt x="13575" y="19279"/>
                    <a:pt x="13592" y="19587"/>
                    <a:pt x="13613" y="19895"/>
                  </a:cubicBezTo>
                  <a:cubicBezTo>
                    <a:pt x="13559" y="19954"/>
                    <a:pt x="13508" y="20015"/>
                    <a:pt x="13455" y="20075"/>
                  </a:cubicBezTo>
                  <a:cubicBezTo>
                    <a:pt x="13455" y="20023"/>
                    <a:pt x="13456" y="19970"/>
                    <a:pt x="13456" y="19917"/>
                  </a:cubicBezTo>
                  <a:cubicBezTo>
                    <a:pt x="13457" y="17906"/>
                    <a:pt x="13367" y="15896"/>
                    <a:pt x="13188" y="13895"/>
                  </a:cubicBezTo>
                  <a:cubicBezTo>
                    <a:pt x="13177" y="13763"/>
                    <a:pt x="13164" y="13631"/>
                    <a:pt x="13151" y="13499"/>
                  </a:cubicBezTo>
                  <a:lnTo>
                    <a:pt x="13392" y="12792"/>
                  </a:lnTo>
                  <a:cubicBezTo>
                    <a:pt x="13526" y="12376"/>
                    <a:pt x="13694" y="11975"/>
                    <a:pt x="13852" y="11570"/>
                  </a:cubicBezTo>
                  <a:lnTo>
                    <a:pt x="14091" y="10961"/>
                  </a:lnTo>
                  <a:lnTo>
                    <a:pt x="14211" y="10658"/>
                  </a:lnTo>
                  <a:lnTo>
                    <a:pt x="14347" y="10361"/>
                  </a:lnTo>
                  <a:lnTo>
                    <a:pt x="14889" y="9173"/>
                  </a:lnTo>
                  <a:cubicBezTo>
                    <a:pt x="15067" y="8791"/>
                    <a:pt x="15277" y="8425"/>
                    <a:pt x="15471" y="8052"/>
                  </a:cubicBezTo>
                  <a:cubicBezTo>
                    <a:pt x="15475" y="8073"/>
                    <a:pt x="15478" y="8094"/>
                    <a:pt x="15484" y="8114"/>
                  </a:cubicBezTo>
                  <a:cubicBezTo>
                    <a:pt x="15547" y="8357"/>
                    <a:pt x="15687" y="8586"/>
                    <a:pt x="15943" y="8726"/>
                  </a:cubicBezTo>
                  <a:cubicBezTo>
                    <a:pt x="16044" y="8781"/>
                    <a:pt x="16152" y="8818"/>
                    <a:pt x="16263" y="8840"/>
                  </a:cubicBezTo>
                  <a:cubicBezTo>
                    <a:pt x="16280" y="8844"/>
                    <a:pt x="16297" y="8845"/>
                    <a:pt x="16315" y="8847"/>
                  </a:cubicBezTo>
                  <a:cubicBezTo>
                    <a:pt x="16351" y="8853"/>
                    <a:pt x="16388" y="8858"/>
                    <a:pt x="16425" y="8862"/>
                  </a:cubicBezTo>
                  <a:cubicBezTo>
                    <a:pt x="16450" y="8863"/>
                    <a:pt x="16474" y="8863"/>
                    <a:pt x="16499" y="8864"/>
                  </a:cubicBezTo>
                  <a:cubicBezTo>
                    <a:pt x="16520" y="8864"/>
                    <a:pt x="16541" y="8864"/>
                    <a:pt x="16562" y="8864"/>
                  </a:cubicBezTo>
                  <a:cubicBezTo>
                    <a:pt x="16572" y="8864"/>
                    <a:pt x="16583" y="8864"/>
                    <a:pt x="16593" y="8864"/>
                  </a:cubicBezTo>
                  <a:cubicBezTo>
                    <a:pt x="16619" y="8863"/>
                    <a:pt x="16646" y="8860"/>
                    <a:pt x="16672" y="8858"/>
                  </a:cubicBezTo>
                  <a:cubicBezTo>
                    <a:pt x="16703" y="8856"/>
                    <a:pt x="16733" y="8853"/>
                    <a:pt x="16765" y="8849"/>
                  </a:cubicBezTo>
                  <a:cubicBezTo>
                    <a:pt x="16792" y="8846"/>
                    <a:pt x="16818" y="8841"/>
                    <a:pt x="16846" y="8837"/>
                  </a:cubicBezTo>
                  <a:cubicBezTo>
                    <a:pt x="16877" y="8831"/>
                    <a:pt x="16908" y="8826"/>
                    <a:pt x="16939" y="8819"/>
                  </a:cubicBezTo>
                  <a:cubicBezTo>
                    <a:pt x="16966" y="8813"/>
                    <a:pt x="16993" y="8808"/>
                    <a:pt x="17020" y="8801"/>
                  </a:cubicBezTo>
                  <a:cubicBezTo>
                    <a:pt x="17053" y="8793"/>
                    <a:pt x="17084" y="8784"/>
                    <a:pt x="17116" y="8775"/>
                  </a:cubicBezTo>
                  <a:cubicBezTo>
                    <a:pt x="17142" y="8769"/>
                    <a:pt x="17169" y="8761"/>
                    <a:pt x="17195" y="8753"/>
                  </a:cubicBezTo>
                  <a:cubicBezTo>
                    <a:pt x="17230" y="8742"/>
                    <a:pt x="17263" y="8730"/>
                    <a:pt x="17298" y="8718"/>
                  </a:cubicBezTo>
                  <a:cubicBezTo>
                    <a:pt x="17321" y="8710"/>
                    <a:pt x="17345" y="8702"/>
                    <a:pt x="17370" y="8694"/>
                  </a:cubicBezTo>
                  <a:cubicBezTo>
                    <a:pt x="17418" y="8676"/>
                    <a:pt x="17467" y="8655"/>
                    <a:pt x="17515" y="8635"/>
                  </a:cubicBezTo>
                  <a:cubicBezTo>
                    <a:pt x="17539" y="8625"/>
                    <a:pt x="17561" y="8615"/>
                    <a:pt x="17585" y="8605"/>
                  </a:cubicBezTo>
                  <a:cubicBezTo>
                    <a:pt x="17625" y="8587"/>
                    <a:pt x="17667" y="8569"/>
                    <a:pt x="17707" y="8550"/>
                  </a:cubicBezTo>
                  <a:cubicBezTo>
                    <a:pt x="17730" y="8539"/>
                    <a:pt x="17753" y="8528"/>
                    <a:pt x="17776" y="8517"/>
                  </a:cubicBezTo>
                  <a:cubicBezTo>
                    <a:pt x="17809" y="8500"/>
                    <a:pt x="17841" y="8484"/>
                    <a:pt x="17873" y="8467"/>
                  </a:cubicBezTo>
                  <a:cubicBezTo>
                    <a:pt x="17897" y="8455"/>
                    <a:pt x="17921" y="8443"/>
                    <a:pt x="17944" y="8430"/>
                  </a:cubicBezTo>
                  <a:cubicBezTo>
                    <a:pt x="17975" y="8413"/>
                    <a:pt x="18005" y="8398"/>
                    <a:pt x="18034" y="8381"/>
                  </a:cubicBezTo>
                  <a:cubicBezTo>
                    <a:pt x="18058" y="8367"/>
                    <a:pt x="18080" y="8355"/>
                    <a:pt x="18102" y="8342"/>
                  </a:cubicBezTo>
                  <a:cubicBezTo>
                    <a:pt x="18133" y="8325"/>
                    <a:pt x="18162" y="8308"/>
                    <a:pt x="18191" y="8291"/>
                  </a:cubicBezTo>
                  <a:cubicBezTo>
                    <a:pt x="18212" y="8278"/>
                    <a:pt x="18232" y="8266"/>
                    <a:pt x="18254" y="8253"/>
                  </a:cubicBezTo>
                  <a:cubicBezTo>
                    <a:pt x="18283" y="8235"/>
                    <a:pt x="18311" y="8218"/>
                    <a:pt x="18339" y="8201"/>
                  </a:cubicBezTo>
                  <a:cubicBezTo>
                    <a:pt x="18358" y="8188"/>
                    <a:pt x="18377" y="8177"/>
                    <a:pt x="18396" y="8165"/>
                  </a:cubicBezTo>
                  <a:cubicBezTo>
                    <a:pt x="18426" y="8146"/>
                    <a:pt x="18456" y="8125"/>
                    <a:pt x="18486" y="8106"/>
                  </a:cubicBezTo>
                  <a:cubicBezTo>
                    <a:pt x="18499" y="8097"/>
                    <a:pt x="18514" y="8089"/>
                    <a:pt x="18527" y="8080"/>
                  </a:cubicBezTo>
                  <a:cubicBezTo>
                    <a:pt x="18570" y="8052"/>
                    <a:pt x="18610" y="8024"/>
                    <a:pt x="18648" y="7998"/>
                  </a:cubicBezTo>
                  <a:cubicBezTo>
                    <a:pt x="21042" y="6346"/>
                    <a:pt x="21458" y="3631"/>
                    <a:pt x="21516" y="3336"/>
                  </a:cubicBezTo>
                  <a:cubicBezTo>
                    <a:pt x="21574" y="3040"/>
                    <a:pt x="22105" y="2673"/>
                    <a:pt x="22105" y="2673"/>
                  </a:cubicBezTo>
                  <a:cubicBezTo>
                    <a:pt x="22074" y="2672"/>
                    <a:pt x="22043" y="2671"/>
                    <a:pt x="22011" y="2671"/>
                  </a:cubicBezTo>
                  <a:cubicBezTo>
                    <a:pt x="21923" y="2671"/>
                    <a:pt x="21834" y="2675"/>
                    <a:pt x="21746" y="2681"/>
                  </a:cubicBezTo>
                  <a:cubicBezTo>
                    <a:pt x="21694" y="2682"/>
                    <a:pt x="21640" y="2682"/>
                    <a:pt x="21589" y="2684"/>
                  </a:cubicBezTo>
                  <a:cubicBezTo>
                    <a:pt x="21565" y="2685"/>
                    <a:pt x="21542" y="2686"/>
                    <a:pt x="21518" y="2687"/>
                  </a:cubicBezTo>
                  <a:cubicBezTo>
                    <a:pt x="21370" y="2693"/>
                    <a:pt x="21225" y="2701"/>
                    <a:pt x="21081" y="2711"/>
                  </a:cubicBezTo>
                  <a:cubicBezTo>
                    <a:pt x="21070" y="2712"/>
                    <a:pt x="21060" y="2713"/>
                    <a:pt x="21050" y="2713"/>
                  </a:cubicBezTo>
                  <a:cubicBezTo>
                    <a:pt x="16359" y="3047"/>
                    <a:pt x="14122" y="5406"/>
                    <a:pt x="13940" y="6771"/>
                  </a:cubicBezTo>
                  <a:cubicBezTo>
                    <a:pt x="13898" y="7090"/>
                    <a:pt x="14012" y="7393"/>
                    <a:pt x="14456" y="7393"/>
                  </a:cubicBezTo>
                  <a:cubicBezTo>
                    <a:pt x="14483" y="7393"/>
                    <a:pt x="14511" y="7392"/>
                    <a:pt x="14541" y="7389"/>
                  </a:cubicBezTo>
                  <a:cubicBezTo>
                    <a:pt x="14866" y="7365"/>
                    <a:pt x="15137" y="7180"/>
                    <a:pt x="15431" y="7137"/>
                  </a:cubicBezTo>
                  <a:cubicBezTo>
                    <a:pt x="15445" y="7200"/>
                    <a:pt x="15450" y="7266"/>
                    <a:pt x="15452" y="7331"/>
                  </a:cubicBezTo>
                  <a:lnTo>
                    <a:pt x="15170" y="7836"/>
                  </a:lnTo>
                  <a:cubicBezTo>
                    <a:pt x="14960" y="8224"/>
                    <a:pt x="14730" y="8602"/>
                    <a:pt x="14535" y="8997"/>
                  </a:cubicBezTo>
                  <a:lnTo>
                    <a:pt x="13960" y="10187"/>
                  </a:lnTo>
                  <a:lnTo>
                    <a:pt x="13816" y="10485"/>
                  </a:lnTo>
                  <a:lnTo>
                    <a:pt x="13687" y="10790"/>
                  </a:lnTo>
                  <a:lnTo>
                    <a:pt x="13432" y="11398"/>
                  </a:lnTo>
                  <a:cubicBezTo>
                    <a:pt x="13296" y="11723"/>
                    <a:pt x="13155" y="12046"/>
                    <a:pt x="13030" y="12375"/>
                  </a:cubicBezTo>
                  <a:cubicBezTo>
                    <a:pt x="12851" y="10885"/>
                    <a:pt x="12600" y="9403"/>
                    <a:pt x="12302" y="7933"/>
                  </a:cubicBezTo>
                  <a:lnTo>
                    <a:pt x="12194" y="7463"/>
                  </a:lnTo>
                  <a:cubicBezTo>
                    <a:pt x="12484" y="7277"/>
                    <a:pt x="12713" y="7017"/>
                    <a:pt x="12831" y="6650"/>
                  </a:cubicBezTo>
                  <a:cubicBezTo>
                    <a:pt x="12967" y="6225"/>
                    <a:pt x="12902" y="5763"/>
                    <a:pt x="12745" y="5344"/>
                  </a:cubicBezTo>
                  <a:cubicBezTo>
                    <a:pt x="12719" y="5273"/>
                    <a:pt x="12690" y="5205"/>
                    <a:pt x="12658" y="5136"/>
                  </a:cubicBezTo>
                  <a:cubicBezTo>
                    <a:pt x="12449" y="4678"/>
                    <a:pt x="12098" y="4287"/>
                    <a:pt x="11904" y="3827"/>
                  </a:cubicBezTo>
                  <a:cubicBezTo>
                    <a:pt x="12247" y="3644"/>
                    <a:pt x="12694" y="3698"/>
                    <a:pt x="13052" y="3464"/>
                  </a:cubicBezTo>
                  <a:cubicBezTo>
                    <a:pt x="13618" y="3094"/>
                    <a:pt x="13458" y="2502"/>
                    <a:pt x="13103" y="2028"/>
                  </a:cubicBezTo>
                  <a:cubicBezTo>
                    <a:pt x="12453" y="1164"/>
                    <a:pt x="11182" y="343"/>
                    <a:pt x="9507" y="24"/>
                  </a:cubicBezTo>
                  <a:lnTo>
                    <a:pt x="9507" y="24"/>
                  </a:lnTo>
                  <a:cubicBezTo>
                    <a:pt x="9562" y="136"/>
                    <a:pt x="9578" y="244"/>
                    <a:pt x="9546" y="340"/>
                  </a:cubicBezTo>
                  <a:cubicBezTo>
                    <a:pt x="9471" y="570"/>
                    <a:pt x="9151" y="689"/>
                    <a:pt x="8709" y="689"/>
                  </a:cubicBezTo>
                  <a:cubicBezTo>
                    <a:pt x="8370" y="689"/>
                    <a:pt x="7959" y="619"/>
                    <a:pt x="7534" y="475"/>
                  </a:cubicBezTo>
                  <a:cubicBezTo>
                    <a:pt x="7159" y="347"/>
                    <a:pt x="6827" y="180"/>
                    <a:pt x="656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68"/>
            <p:cNvSpPr/>
            <p:nvPr/>
          </p:nvSpPr>
          <p:spPr>
            <a:xfrm>
              <a:off x="926840" y="1747847"/>
              <a:ext cx="592434" cy="562805"/>
            </a:xfrm>
            <a:custGeom>
              <a:avLst/>
              <a:gdLst/>
              <a:ahLst/>
              <a:cxnLst/>
              <a:rect l="l" t="t" r="r" b="b"/>
              <a:pathLst>
                <a:path w="12817" h="12176" extrusionOk="0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68"/>
            <p:cNvSpPr/>
            <p:nvPr/>
          </p:nvSpPr>
          <p:spPr>
            <a:xfrm>
              <a:off x="979718" y="1709853"/>
              <a:ext cx="486723" cy="76128"/>
            </a:xfrm>
            <a:custGeom>
              <a:avLst/>
              <a:gdLst/>
              <a:ahLst/>
              <a:cxnLst/>
              <a:rect l="l" t="t" r="r" b="b"/>
              <a:pathLst>
                <a:path w="10530" h="1647" extrusionOk="0">
                  <a:moveTo>
                    <a:pt x="5265" y="0"/>
                  </a:moveTo>
                  <a:cubicBezTo>
                    <a:pt x="2357" y="0"/>
                    <a:pt x="1" y="369"/>
                    <a:pt x="1" y="823"/>
                  </a:cubicBezTo>
                  <a:cubicBezTo>
                    <a:pt x="1" y="1278"/>
                    <a:pt x="2357" y="1646"/>
                    <a:pt x="5265" y="1646"/>
                  </a:cubicBezTo>
                  <a:cubicBezTo>
                    <a:pt x="8172" y="1646"/>
                    <a:pt x="10530" y="1278"/>
                    <a:pt x="10530" y="823"/>
                  </a:cubicBezTo>
                  <a:cubicBezTo>
                    <a:pt x="10530" y="369"/>
                    <a:pt x="8172" y="0"/>
                    <a:pt x="52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68"/>
            <p:cNvSpPr/>
            <p:nvPr/>
          </p:nvSpPr>
          <p:spPr>
            <a:xfrm>
              <a:off x="969549" y="1273610"/>
              <a:ext cx="200652" cy="628811"/>
            </a:xfrm>
            <a:custGeom>
              <a:avLst/>
              <a:gdLst/>
              <a:ahLst/>
              <a:cxnLst/>
              <a:rect l="l" t="t" r="r" b="b"/>
              <a:pathLst>
                <a:path w="4341" h="13604" extrusionOk="0">
                  <a:moveTo>
                    <a:pt x="245" y="0"/>
                  </a:moveTo>
                  <a:lnTo>
                    <a:pt x="1" y="185"/>
                  </a:lnTo>
                  <a:cubicBezTo>
                    <a:pt x="666" y="1158"/>
                    <a:pt x="1304" y="2154"/>
                    <a:pt x="1772" y="3237"/>
                  </a:cubicBezTo>
                  <a:lnTo>
                    <a:pt x="1958" y="3637"/>
                  </a:lnTo>
                  <a:cubicBezTo>
                    <a:pt x="2019" y="3770"/>
                    <a:pt x="2067" y="3911"/>
                    <a:pt x="2122" y="4047"/>
                  </a:cubicBezTo>
                  <a:lnTo>
                    <a:pt x="2439" y="4870"/>
                  </a:lnTo>
                  <a:cubicBezTo>
                    <a:pt x="2613" y="5432"/>
                    <a:pt x="2809" y="5987"/>
                    <a:pt x="2939" y="6560"/>
                  </a:cubicBezTo>
                  <a:cubicBezTo>
                    <a:pt x="3226" y="7698"/>
                    <a:pt x="3428" y="8859"/>
                    <a:pt x="3523" y="10029"/>
                  </a:cubicBezTo>
                  <a:lnTo>
                    <a:pt x="3582" y="10906"/>
                  </a:lnTo>
                  <a:cubicBezTo>
                    <a:pt x="3588" y="11200"/>
                    <a:pt x="3601" y="11492"/>
                    <a:pt x="3602" y="11784"/>
                  </a:cubicBezTo>
                  <a:cubicBezTo>
                    <a:pt x="3603" y="12366"/>
                    <a:pt x="3582" y="12962"/>
                    <a:pt x="3522" y="13518"/>
                  </a:cubicBezTo>
                  <a:lnTo>
                    <a:pt x="4293" y="13604"/>
                  </a:lnTo>
                  <a:cubicBezTo>
                    <a:pt x="4340" y="12974"/>
                    <a:pt x="4339" y="12379"/>
                    <a:pt x="4319" y="11770"/>
                  </a:cubicBezTo>
                  <a:cubicBezTo>
                    <a:pt x="4308" y="11467"/>
                    <a:pt x="4286" y="11166"/>
                    <a:pt x="4268" y="10865"/>
                  </a:cubicBezTo>
                  <a:lnTo>
                    <a:pt x="4179" y="9963"/>
                  </a:lnTo>
                  <a:cubicBezTo>
                    <a:pt x="4041" y="8762"/>
                    <a:pt x="3796" y="7576"/>
                    <a:pt x="3461" y="6418"/>
                  </a:cubicBezTo>
                  <a:cubicBezTo>
                    <a:pt x="3308" y="5835"/>
                    <a:pt x="3089" y="5272"/>
                    <a:pt x="2891" y="4703"/>
                  </a:cubicBezTo>
                  <a:lnTo>
                    <a:pt x="2540" y="3870"/>
                  </a:lnTo>
                  <a:cubicBezTo>
                    <a:pt x="2479" y="3732"/>
                    <a:pt x="2425" y="3592"/>
                    <a:pt x="2359" y="3457"/>
                  </a:cubicBezTo>
                  <a:lnTo>
                    <a:pt x="2154" y="3055"/>
                  </a:lnTo>
                  <a:cubicBezTo>
                    <a:pt x="1640" y="1963"/>
                    <a:pt x="954" y="966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68"/>
            <p:cNvSpPr/>
            <p:nvPr/>
          </p:nvSpPr>
          <p:spPr>
            <a:xfrm>
              <a:off x="1103084" y="972844"/>
              <a:ext cx="312973" cy="922139"/>
            </a:xfrm>
            <a:custGeom>
              <a:avLst/>
              <a:gdLst/>
              <a:ahLst/>
              <a:cxnLst/>
              <a:rect l="l" t="t" r="r" b="b"/>
              <a:pathLst>
                <a:path w="6771" h="19950" extrusionOk="0">
                  <a:moveTo>
                    <a:pt x="6517" y="0"/>
                  </a:moveTo>
                  <a:lnTo>
                    <a:pt x="5797" y="1108"/>
                  </a:lnTo>
                  <a:cubicBezTo>
                    <a:pt x="5679" y="1296"/>
                    <a:pt x="5552" y="1476"/>
                    <a:pt x="5442" y="1666"/>
                  </a:cubicBezTo>
                  <a:lnTo>
                    <a:pt x="5119" y="2243"/>
                  </a:lnTo>
                  <a:cubicBezTo>
                    <a:pt x="4909" y="2631"/>
                    <a:pt x="4679" y="3009"/>
                    <a:pt x="4485" y="3404"/>
                  </a:cubicBezTo>
                  <a:lnTo>
                    <a:pt x="3909" y="4595"/>
                  </a:lnTo>
                  <a:lnTo>
                    <a:pt x="3766" y="4893"/>
                  </a:lnTo>
                  <a:lnTo>
                    <a:pt x="3637" y="5197"/>
                  </a:lnTo>
                  <a:lnTo>
                    <a:pt x="3380" y="5806"/>
                  </a:lnTo>
                  <a:cubicBezTo>
                    <a:pt x="3211" y="6213"/>
                    <a:pt x="3032" y="6616"/>
                    <a:pt x="2889" y="7033"/>
                  </a:cubicBezTo>
                  <a:lnTo>
                    <a:pt x="2433" y="8274"/>
                  </a:lnTo>
                  <a:lnTo>
                    <a:pt x="2029" y="9534"/>
                  </a:lnTo>
                  <a:cubicBezTo>
                    <a:pt x="1512" y="11219"/>
                    <a:pt x="1080" y="12929"/>
                    <a:pt x="740" y="14660"/>
                  </a:cubicBezTo>
                  <a:cubicBezTo>
                    <a:pt x="573" y="15526"/>
                    <a:pt x="420" y="16395"/>
                    <a:pt x="297" y="17269"/>
                  </a:cubicBezTo>
                  <a:cubicBezTo>
                    <a:pt x="169" y="18145"/>
                    <a:pt x="69" y="19014"/>
                    <a:pt x="0" y="19910"/>
                  </a:cubicBezTo>
                  <a:lnTo>
                    <a:pt x="774" y="19950"/>
                  </a:lnTo>
                  <a:cubicBezTo>
                    <a:pt x="821" y="19097"/>
                    <a:pt x="901" y="18223"/>
                    <a:pt x="1009" y="17363"/>
                  </a:cubicBezTo>
                  <a:cubicBezTo>
                    <a:pt x="1112" y="16499"/>
                    <a:pt x="1243" y="15638"/>
                    <a:pt x="1387" y="14780"/>
                  </a:cubicBezTo>
                  <a:cubicBezTo>
                    <a:pt x="1685" y="13064"/>
                    <a:pt x="2074" y="11364"/>
                    <a:pt x="2548" y="9688"/>
                  </a:cubicBezTo>
                  <a:lnTo>
                    <a:pt x="2919" y="8436"/>
                  </a:lnTo>
                  <a:lnTo>
                    <a:pt x="3341" y="7199"/>
                  </a:lnTo>
                  <a:cubicBezTo>
                    <a:pt x="3474" y="6784"/>
                    <a:pt x="3643" y="6382"/>
                    <a:pt x="3801" y="5976"/>
                  </a:cubicBezTo>
                  <a:lnTo>
                    <a:pt x="4040" y="5369"/>
                  </a:lnTo>
                  <a:lnTo>
                    <a:pt x="4160" y="5066"/>
                  </a:lnTo>
                  <a:lnTo>
                    <a:pt x="4296" y="4769"/>
                  </a:lnTo>
                  <a:lnTo>
                    <a:pt x="4838" y="3580"/>
                  </a:lnTo>
                  <a:cubicBezTo>
                    <a:pt x="5022" y="3184"/>
                    <a:pt x="5240" y="2808"/>
                    <a:pt x="5440" y="2420"/>
                  </a:cubicBezTo>
                  <a:lnTo>
                    <a:pt x="5745" y="1843"/>
                  </a:lnTo>
                  <a:cubicBezTo>
                    <a:pt x="5849" y="1652"/>
                    <a:pt x="5971" y="1471"/>
                    <a:pt x="6083" y="1285"/>
                  </a:cubicBezTo>
                  <a:lnTo>
                    <a:pt x="6771" y="174"/>
                  </a:lnTo>
                  <a:lnTo>
                    <a:pt x="6769" y="17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68"/>
            <p:cNvSpPr/>
            <p:nvPr/>
          </p:nvSpPr>
          <p:spPr>
            <a:xfrm>
              <a:off x="1115194" y="813748"/>
              <a:ext cx="145370" cy="1100234"/>
            </a:xfrm>
            <a:custGeom>
              <a:avLst/>
              <a:gdLst/>
              <a:ahLst/>
              <a:cxnLst/>
              <a:rect l="l" t="t" r="r" b="b"/>
              <a:pathLst>
                <a:path w="3145" h="23803" extrusionOk="0">
                  <a:moveTo>
                    <a:pt x="286" y="1"/>
                  </a:move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close/>
                  <a:moveTo>
                    <a:pt x="286" y="1"/>
                  </a:moveTo>
                  <a:lnTo>
                    <a:pt x="0" y="112"/>
                  </a:lnTo>
                  <a:lnTo>
                    <a:pt x="474" y="1528"/>
                  </a:lnTo>
                  <a:cubicBezTo>
                    <a:pt x="549" y="1764"/>
                    <a:pt x="642" y="1996"/>
                    <a:pt x="703" y="2238"/>
                  </a:cubicBezTo>
                  <a:lnTo>
                    <a:pt x="896" y="2959"/>
                  </a:lnTo>
                  <a:lnTo>
                    <a:pt x="1088" y="3680"/>
                  </a:lnTo>
                  <a:cubicBezTo>
                    <a:pt x="1154" y="3920"/>
                    <a:pt x="1219" y="4161"/>
                    <a:pt x="1266" y="4405"/>
                  </a:cubicBezTo>
                  <a:lnTo>
                    <a:pt x="1573" y="5867"/>
                  </a:lnTo>
                  <a:cubicBezTo>
                    <a:pt x="1931" y="7825"/>
                    <a:pt x="2205" y="9800"/>
                    <a:pt x="2336" y="11789"/>
                  </a:cubicBezTo>
                  <a:cubicBezTo>
                    <a:pt x="2474" y="13775"/>
                    <a:pt x="2525" y="15769"/>
                    <a:pt x="2485" y="17760"/>
                  </a:cubicBezTo>
                  <a:cubicBezTo>
                    <a:pt x="2462" y="18756"/>
                    <a:pt x="2425" y="19750"/>
                    <a:pt x="2359" y="20743"/>
                  </a:cubicBezTo>
                  <a:cubicBezTo>
                    <a:pt x="2298" y="21735"/>
                    <a:pt x="2209" y="22732"/>
                    <a:pt x="2091" y="23706"/>
                  </a:cubicBezTo>
                  <a:lnTo>
                    <a:pt x="2861" y="23803"/>
                  </a:lnTo>
                  <a:cubicBezTo>
                    <a:pt x="2964" y="22788"/>
                    <a:pt x="3033" y="21789"/>
                    <a:pt x="3075" y="20782"/>
                  </a:cubicBezTo>
                  <a:cubicBezTo>
                    <a:pt x="3122" y="19777"/>
                    <a:pt x="3141" y="18772"/>
                    <a:pt x="3143" y="17767"/>
                  </a:cubicBezTo>
                  <a:cubicBezTo>
                    <a:pt x="3144" y="15756"/>
                    <a:pt x="3055" y="13746"/>
                    <a:pt x="2875" y="11744"/>
                  </a:cubicBezTo>
                  <a:cubicBezTo>
                    <a:pt x="2704" y="9741"/>
                    <a:pt x="2389" y="7751"/>
                    <a:pt x="1989" y="5783"/>
                  </a:cubicBezTo>
                  <a:lnTo>
                    <a:pt x="1650" y="4313"/>
                  </a:lnTo>
                  <a:cubicBezTo>
                    <a:pt x="1598" y="4066"/>
                    <a:pt x="1527" y="3826"/>
                    <a:pt x="1457" y="3585"/>
                  </a:cubicBezTo>
                  <a:lnTo>
                    <a:pt x="1247" y="2860"/>
                  </a:lnTo>
                  <a:lnTo>
                    <a:pt x="1038" y="2135"/>
                  </a:lnTo>
                  <a:cubicBezTo>
                    <a:pt x="972" y="1893"/>
                    <a:pt x="874" y="1660"/>
                    <a:pt x="794" y="142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68"/>
            <p:cNvSpPr/>
            <p:nvPr/>
          </p:nvSpPr>
          <p:spPr>
            <a:xfrm>
              <a:off x="683019" y="714325"/>
              <a:ext cx="584946" cy="364095"/>
            </a:xfrm>
            <a:custGeom>
              <a:avLst/>
              <a:gdLst/>
              <a:ahLst/>
              <a:cxnLst/>
              <a:rect l="l" t="t" r="r" b="b"/>
              <a:pathLst>
                <a:path w="12655" h="7877" extrusionOk="0">
                  <a:moveTo>
                    <a:pt x="5619" y="3958"/>
                  </a:moveTo>
                  <a:cubicBezTo>
                    <a:pt x="5732" y="3958"/>
                    <a:pt x="5824" y="3996"/>
                    <a:pt x="5869" y="4074"/>
                  </a:cubicBezTo>
                  <a:cubicBezTo>
                    <a:pt x="5965" y="4235"/>
                    <a:pt x="5821" y="4507"/>
                    <a:pt x="5549" y="4679"/>
                  </a:cubicBezTo>
                  <a:cubicBezTo>
                    <a:pt x="5407" y="4769"/>
                    <a:pt x="5258" y="4815"/>
                    <a:pt x="5134" y="4815"/>
                  </a:cubicBezTo>
                  <a:cubicBezTo>
                    <a:pt x="5021" y="4815"/>
                    <a:pt x="4929" y="4776"/>
                    <a:pt x="4884" y="4699"/>
                  </a:cubicBezTo>
                  <a:cubicBezTo>
                    <a:pt x="4788" y="4537"/>
                    <a:pt x="4933" y="4266"/>
                    <a:pt x="5205" y="4093"/>
                  </a:cubicBezTo>
                  <a:cubicBezTo>
                    <a:pt x="5347" y="4003"/>
                    <a:pt x="5495" y="3958"/>
                    <a:pt x="5619" y="3958"/>
                  </a:cubicBezTo>
                  <a:close/>
                  <a:moveTo>
                    <a:pt x="5604" y="0"/>
                  </a:moveTo>
                  <a:cubicBezTo>
                    <a:pt x="3895" y="279"/>
                    <a:pt x="1984" y="1078"/>
                    <a:pt x="1" y="2668"/>
                  </a:cubicBezTo>
                  <a:cubicBezTo>
                    <a:pt x="1" y="2668"/>
                    <a:pt x="883" y="2777"/>
                    <a:pt x="1212" y="3174"/>
                  </a:cubicBezTo>
                  <a:cubicBezTo>
                    <a:pt x="1541" y="3571"/>
                    <a:pt x="4450" y="7320"/>
                    <a:pt x="8421" y="7811"/>
                  </a:cubicBezTo>
                  <a:cubicBezTo>
                    <a:pt x="8709" y="7846"/>
                    <a:pt x="9057" y="7877"/>
                    <a:pt x="9421" y="7877"/>
                  </a:cubicBezTo>
                  <a:cubicBezTo>
                    <a:pt x="10427" y="7877"/>
                    <a:pt x="11551" y="7645"/>
                    <a:pt x="11868" y="6651"/>
                  </a:cubicBezTo>
                  <a:cubicBezTo>
                    <a:pt x="12003" y="6226"/>
                    <a:pt x="11938" y="5764"/>
                    <a:pt x="11782" y="5345"/>
                  </a:cubicBezTo>
                  <a:cubicBezTo>
                    <a:pt x="11756" y="5274"/>
                    <a:pt x="11727" y="5205"/>
                    <a:pt x="11695" y="5137"/>
                  </a:cubicBezTo>
                  <a:cubicBezTo>
                    <a:pt x="11486" y="4678"/>
                    <a:pt x="11135" y="4288"/>
                    <a:pt x="10941" y="3827"/>
                  </a:cubicBezTo>
                  <a:cubicBezTo>
                    <a:pt x="11284" y="3645"/>
                    <a:pt x="11732" y="3699"/>
                    <a:pt x="12090" y="3465"/>
                  </a:cubicBezTo>
                  <a:cubicBezTo>
                    <a:pt x="12654" y="3094"/>
                    <a:pt x="12496" y="2502"/>
                    <a:pt x="12140" y="2029"/>
                  </a:cubicBezTo>
                  <a:cubicBezTo>
                    <a:pt x="11490" y="1165"/>
                    <a:pt x="10219" y="344"/>
                    <a:pt x="8545" y="24"/>
                  </a:cubicBezTo>
                  <a:lnTo>
                    <a:pt x="8545" y="24"/>
                  </a:lnTo>
                  <a:cubicBezTo>
                    <a:pt x="8599" y="136"/>
                    <a:pt x="8614" y="244"/>
                    <a:pt x="8583" y="341"/>
                  </a:cubicBezTo>
                  <a:cubicBezTo>
                    <a:pt x="8508" y="570"/>
                    <a:pt x="8188" y="689"/>
                    <a:pt x="7746" y="689"/>
                  </a:cubicBezTo>
                  <a:cubicBezTo>
                    <a:pt x="7407" y="689"/>
                    <a:pt x="6996" y="619"/>
                    <a:pt x="6571" y="474"/>
                  </a:cubicBezTo>
                  <a:cubicBezTo>
                    <a:pt x="6195" y="347"/>
                    <a:pt x="5864" y="181"/>
                    <a:pt x="56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68"/>
            <p:cNvSpPr/>
            <p:nvPr/>
          </p:nvSpPr>
          <p:spPr>
            <a:xfrm>
              <a:off x="638508" y="1122927"/>
              <a:ext cx="535257" cy="511313"/>
            </a:xfrm>
            <a:custGeom>
              <a:avLst/>
              <a:gdLst/>
              <a:ahLst/>
              <a:cxnLst/>
              <a:rect l="l" t="t" r="r" b="b"/>
              <a:pathLst>
                <a:path w="11580" h="11062" extrusionOk="0">
                  <a:moveTo>
                    <a:pt x="4022" y="3189"/>
                  </a:moveTo>
                  <a:cubicBezTo>
                    <a:pt x="4122" y="3189"/>
                    <a:pt x="4200" y="3218"/>
                    <a:pt x="4243" y="3278"/>
                  </a:cubicBezTo>
                  <a:cubicBezTo>
                    <a:pt x="4387" y="3477"/>
                    <a:pt x="4112" y="3943"/>
                    <a:pt x="3628" y="4319"/>
                  </a:cubicBezTo>
                  <a:cubicBezTo>
                    <a:pt x="3292" y="4581"/>
                    <a:pt x="2944" y="4731"/>
                    <a:pt x="2715" y="4731"/>
                  </a:cubicBezTo>
                  <a:cubicBezTo>
                    <a:pt x="2614" y="4731"/>
                    <a:pt x="2537" y="4702"/>
                    <a:pt x="2493" y="4642"/>
                  </a:cubicBezTo>
                  <a:cubicBezTo>
                    <a:pt x="2350" y="4442"/>
                    <a:pt x="2625" y="3977"/>
                    <a:pt x="3108" y="3601"/>
                  </a:cubicBezTo>
                  <a:cubicBezTo>
                    <a:pt x="3444" y="3339"/>
                    <a:pt x="3793" y="3189"/>
                    <a:pt x="4022" y="3189"/>
                  </a:cubicBezTo>
                  <a:close/>
                  <a:moveTo>
                    <a:pt x="2838" y="5029"/>
                  </a:moveTo>
                  <a:cubicBezTo>
                    <a:pt x="3002" y="5029"/>
                    <a:pt x="3132" y="5089"/>
                    <a:pt x="3168" y="5199"/>
                  </a:cubicBezTo>
                  <a:cubicBezTo>
                    <a:pt x="3222" y="5364"/>
                    <a:pt x="3040" y="5581"/>
                    <a:pt x="2761" y="5680"/>
                  </a:cubicBezTo>
                  <a:cubicBezTo>
                    <a:pt x="2666" y="5714"/>
                    <a:pt x="2572" y="5731"/>
                    <a:pt x="2488" y="5731"/>
                  </a:cubicBezTo>
                  <a:cubicBezTo>
                    <a:pt x="2323" y="5731"/>
                    <a:pt x="2193" y="5670"/>
                    <a:pt x="2157" y="5559"/>
                  </a:cubicBezTo>
                  <a:cubicBezTo>
                    <a:pt x="2103" y="5394"/>
                    <a:pt x="2285" y="5177"/>
                    <a:pt x="2564" y="5079"/>
                  </a:cubicBezTo>
                  <a:cubicBezTo>
                    <a:pt x="2659" y="5045"/>
                    <a:pt x="2753" y="5029"/>
                    <a:pt x="2838" y="5029"/>
                  </a:cubicBezTo>
                  <a:close/>
                  <a:moveTo>
                    <a:pt x="7505" y="4970"/>
                  </a:moveTo>
                  <a:cubicBezTo>
                    <a:pt x="7509" y="4970"/>
                    <a:pt x="7513" y="4970"/>
                    <a:pt x="7517" y="4970"/>
                  </a:cubicBezTo>
                  <a:cubicBezTo>
                    <a:pt x="7722" y="4981"/>
                    <a:pt x="7871" y="5288"/>
                    <a:pt x="7849" y="5655"/>
                  </a:cubicBezTo>
                  <a:cubicBezTo>
                    <a:pt x="7828" y="6016"/>
                    <a:pt x="7649" y="6300"/>
                    <a:pt x="7448" y="6300"/>
                  </a:cubicBezTo>
                  <a:cubicBezTo>
                    <a:pt x="7444" y="6300"/>
                    <a:pt x="7441" y="6300"/>
                    <a:pt x="7437" y="6300"/>
                  </a:cubicBezTo>
                  <a:cubicBezTo>
                    <a:pt x="7232" y="6289"/>
                    <a:pt x="7083" y="5982"/>
                    <a:pt x="7106" y="5614"/>
                  </a:cubicBezTo>
                  <a:cubicBezTo>
                    <a:pt x="7127" y="5254"/>
                    <a:pt x="7305" y="4970"/>
                    <a:pt x="7505" y="4970"/>
                  </a:cubicBezTo>
                  <a:close/>
                  <a:moveTo>
                    <a:pt x="7214" y="0"/>
                  </a:moveTo>
                  <a:cubicBezTo>
                    <a:pt x="7169" y="0"/>
                    <a:pt x="7123" y="2"/>
                    <a:pt x="7078" y="5"/>
                  </a:cubicBezTo>
                  <a:cubicBezTo>
                    <a:pt x="4476" y="168"/>
                    <a:pt x="0" y="3537"/>
                    <a:pt x="350" y="11062"/>
                  </a:cubicBezTo>
                  <a:cubicBezTo>
                    <a:pt x="350" y="11062"/>
                    <a:pt x="967" y="10349"/>
                    <a:pt x="1492" y="10290"/>
                  </a:cubicBezTo>
                  <a:cubicBezTo>
                    <a:pt x="2016" y="10230"/>
                    <a:pt x="6840" y="9848"/>
                    <a:pt x="9618" y="6638"/>
                  </a:cubicBezTo>
                  <a:cubicBezTo>
                    <a:pt x="10376" y="5760"/>
                    <a:pt x="11579" y="4097"/>
                    <a:pt x="10722" y="2930"/>
                  </a:cubicBezTo>
                  <a:cubicBezTo>
                    <a:pt x="10453" y="2564"/>
                    <a:pt x="10033" y="2352"/>
                    <a:pt x="9595" y="2247"/>
                  </a:cubicBezTo>
                  <a:cubicBezTo>
                    <a:pt x="9521" y="2229"/>
                    <a:pt x="9446" y="2213"/>
                    <a:pt x="9372" y="2202"/>
                  </a:cubicBezTo>
                  <a:cubicBezTo>
                    <a:pt x="8869" y="2120"/>
                    <a:pt x="8338" y="2202"/>
                    <a:pt x="7843" y="2104"/>
                  </a:cubicBezTo>
                  <a:cubicBezTo>
                    <a:pt x="7898" y="1696"/>
                    <a:pt x="8209" y="1333"/>
                    <a:pt x="8230" y="883"/>
                  </a:cubicBezTo>
                  <a:cubicBezTo>
                    <a:pt x="8260" y="224"/>
                    <a:pt x="7765" y="0"/>
                    <a:pt x="72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68"/>
            <p:cNvSpPr/>
            <p:nvPr/>
          </p:nvSpPr>
          <p:spPr>
            <a:xfrm>
              <a:off x="1264121" y="1249482"/>
              <a:ext cx="150038" cy="723151"/>
            </a:xfrm>
            <a:custGeom>
              <a:avLst/>
              <a:gdLst/>
              <a:ahLst/>
              <a:cxnLst/>
              <a:rect l="l" t="t" r="r" b="b"/>
              <a:pathLst>
                <a:path w="3246" h="15645" extrusionOk="0">
                  <a:moveTo>
                    <a:pt x="3129" y="0"/>
                  </a:moveTo>
                  <a:cubicBezTo>
                    <a:pt x="2459" y="265"/>
                    <a:pt x="1863" y="722"/>
                    <a:pt x="1426" y="1294"/>
                  </a:cubicBezTo>
                  <a:cubicBezTo>
                    <a:pt x="983" y="1866"/>
                    <a:pt x="687" y="2530"/>
                    <a:pt x="482" y="3208"/>
                  </a:cubicBezTo>
                  <a:cubicBezTo>
                    <a:pt x="71" y="4573"/>
                    <a:pt x="1" y="5994"/>
                    <a:pt x="31" y="7393"/>
                  </a:cubicBezTo>
                  <a:cubicBezTo>
                    <a:pt x="75" y="8793"/>
                    <a:pt x="238" y="10183"/>
                    <a:pt x="478" y="11558"/>
                  </a:cubicBezTo>
                  <a:cubicBezTo>
                    <a:pt x="719" y="12935"/>
                    <a:pt x="1023" y="14290"/>
                    <a:pt x="1416" y="15644"/>
                  </a:cubicBezTo>
                  <a:lnTo>
                    <a:pt x="2155" y="15409"/>
                  </a:lnTo>
                  <a:cubicBezTo>
                    <a:pt x="1742" y="14117"/>
                    <a:pt x="1399" y="12777"/>
                    <a:pt x="1125" y="11436"/>
                  </a:cubicBezTo>
                  <a:cubicBezTo>
                    <a:pt x="852" y="10093"/>
                    <a:pt x="653" y="8734"/>
                    <a:pt x="572" y="7369"/>
                  </a:cubicBezTo>
                  <a:cubicBezTo>
                    <a:pt x="504" y="6010"/>
                    <a:pt x="536" y="4629"/>
                    <a:pt x="889" y="3326"/>
                  </a:cubicBezTo>
                  <a:cubicBezTo>
                    <a:pt x="1066" y="2678"/>
                    <a:pt x="1326" y="2051"/>
                    <a:pt x="1717" y="1514"/>
                  </a:cubicBezTo>
                  <a:cubicBezTo>
                    <a:pt x="2105" y="976"/>
                    <a:pt x="2633" y="547"/>
                    <a:pt x="3245" y="284"/>
                  </a:cubicBezTo>
                  <a:lnTo>
                    <a:pt x="3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68"/>
            <p:cNvSpPr/>
            <p:nvPr/>
          </p:nvSpPr>
          <p:spPr>
            <a:xfrm>
              <a:off x="1236296" y="1370861"/>
              <a:ext cx="106959" cy="520928"/>
            </a:xfrm>
            <a:custGeom>
              <a:avLst/>
              <a:gdLst/>
              <a:ahLst/>
              <a:cxnLst/>
              <a:rect l="l" t="t" r="r" b="b"/>
              <a:pathLst>
                <a:path w="2314" h="11270" extrusionOk="0">
                  <a:moveTo>
                    <a:pt x="1722" y="0"/>
                  </a:moveTo>
                  <a:cubicBezTo>
                    <a:pt x="1656" y="5"/>
                    <a:pt x="1578" y="8"/>
                    <a:pt x="1489" y="8"/>
                  </a:cubicBezTo>
                  <a:cubicBezTo>
                    <a:pt x="1489" y="8"/>
                    <a:pt x="1" y="3390"/>
                    <a:pt x="1519" y="9393"/>
                  </a:cubicBezTo>
                  <a:cubicBezTo>
                    <a:pt x="1828" y="10614"/>
                    <a:pt x="2081" y="11163"/>
                    <a:pt x="2313" y="11269"/>
                  </a:cubicBezTo>
                  <a:cubicBezTo>
                    <a:pt x="2093" y="10457"/>
                    <a:pt x="1895" y="9633"/>
                    <a:pt x="1727" y="8810"/>
                  </a:cubicBezTo>
                  <a:cubicBezTo>
                    <a:pt x="1454" y="7467"/>
                    <a:pt x="1256" y="6108"/>
                    <a:pt x="1174" y="4743"/>
                  </a:cubicBezTo>
                  <a:cubicBezTo>
                    <a:pt x="1106" y="3384"/>
                    <a:pt x="1138" y="2003"/>
                    <a:pt x="1491" y="700"/>
                  </a:cubicBezTo>
                  <a:cubicBezTo>
                    <a:pt x="1556" y="462"/>
                    <a:pt x="1632" y="228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68"/>
            <p:cNvSpPr/>
            <p:nvPr/>
          </p:nvSpPr>
          <p:spPr>
            <a:xfrm>
              <a:off x="1264121" y="1249482"/>
              <a:ext cx="150038" cy="723151"/>
            </a:xfrm>
            <a:custGeom>
              <a:avLst/>
              <a:gdLst/>
              <a:ahLst/>
              <a:cxnLst/>
              <a:rect l="l" t="t" r="r" b="b"/>
              <a:pathLst>
                <a:path w="3246" h="15645" fill="none" extrusionOk="0">
                  <a:moveTo>
                    <a:pt x="3245" y="284"/>
                  </a:moveTo>
                  <a:cubicBezTo>
                    <a:pt x="2633" y="547"/>
                    <a:pt x="2105" y="976"/>
                    <a:pt x="1717" y="1514"/>
                  </a:cubicBezTo>
                  <a:cubicBezTo>
                    <a:pt x="1326" y="2051"/>
                    <a:pt x="1066" y="2678"/>
                    <a:pt x="889" y="3326"/>
                  </a:cubicBezTo>
                  <a:cubicBezTo>
                    <a:pt x="536" y="4629"/>
                    <a:pt x="504" y="6010"/>
                    <a:pt x="572" y="7369"/>
                  </a:cubicBezTo>
                  <a:cubicBezTo>
                    <a:pt x="653" y="8734"/>
                    <a:pt x="852" y="10093"/>
                    <a:pt x="1125" y="11436"/>
                  </a:cubicBezTo>
                  <a:cubicBezTo>
                    <a:pt x="1399" y="12777"/>
                    <a:pt x="1742" y="14117"/>
                    <a:pt x="2155" y="15409"/>
                  </a:cubicBezTo>
                  <a:lnTo>
                    <a:pt x="1416" y="15644"/>
                  </a:lnTo>
                  <a:cubicBezTo>
                    <a:pt x="1023" y="14290"/>
                    <a:pt x="719" y="12935"/>
                    <a:pt x="478" y="11558"/>
                  </a:cubicBezTo>
                  <a:cubicBezTo>
                    <a:pt x="238" y="10183"/>
                    <a:pt x="75" y="8793"/>
                    <a:pt x="31" y="7393"/>
                  </a:cubicBezTo>
                  <a:cubicBezTo>
                    <a:pt x="1" y="5994"/>
                    <a:pt x="71" y="4573"/>
                    <a:pt x="482" y="3208"/>
                  </a:cubicBezTo>
                  <a:cubicBezTo>
                    <a:pt x="687" y="2530"/>
                    <a:pt x="983" y="1866"/>
                    <a:pt x="1426" y="1294"/>
                  </a:cubicBezTo>
                  <a:cubicBezTo>
                    <a:pt x="1863" y="722"/>
                    <a:pt x="2459" y="265"/>
                    <a:pt x="3129" y="0"/>
                  </a:cubicBezTo>
                  <a:lnTo>
                    <a:pt x="3245" y="2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68"/>
            <p:cNvSpPr/>
            <p:nvPr/>
          </p:nvSpPr>
          <p:spPr>
            <a:xfrm>
              <a:off x="1262457" y="1191798"/>
              <a:ext cx="478033" cy="168481"/>
            </a:xfrm>
            <a:custGeom>
              <a:avLst/>
              <a:gdLst/>
              <a:ahLst/>
              <a:cxnLst/>
              <a:rect l="l" t="t" r="r" b="b"/>
              <a:pathLst>
                <a:path w="10342" h="3645" extrusionOk="0">
                  <a:moveTo>
                    <a:pt x="5948" y="937"/>
                  </a:moveTo>
                  <a:cubicBezTo>
                    <a:pt x="6121" y="937"/>
                    <a:pt x="6340" y="960"/>
                    <a:pt x="6566" y="1005"/>
                  </a:cubicBezTo>
                  <a:cubicBezTo>
                    <a:pt x="7028" y="1099"/>
                    <a:pt x="7345" y="1252"/>
                    <a:pt x="7274" y="1347"/>
                  </a:cubicBezTo>
                  <a:cubicBezTo>
                    <a:pt x="7238" y="1395"/>
                    <a:pt x="7110" y="1420"/>
                    <a:pt x="6931" y="1420"/>
                  </a:cubicBezTo>
                  <a:cubicBezTo>
                    <a:pt x="6758" y="1420"/>
                    <a:pt x="6538" y="1397"/>
                    <a:pt x="6311" y="1350"/>
                  </a:cubicBezTo>
                  <a:cubicBezTo>
                    <a:pt x="5849" y="1257"/>
                    <a:pt x="5533" y="1105"/>
                    <a:pt x="5604" y="1010"/>
                  </a:cubicBezTo>
                  <a:cubicBezTo>
                    <a:pt x="5640" y="961"/>
                    <a:pt x="5769" y="937"/>
                    <a:pt x="5948" y="937"/>
                  </a:cubicBezTo>
                  <a:close/>
                  <a:moveTo>
                    <a:pt x="7271" y="1528"/>
                  </a:moveTo>
                  <a:cubicBezTo>
                    <a:pt x="7285" y="1528"/>
                    <a:pt x="7298" y="1528"/>
                    <a:pt x="7312" y="1528"/>
                  </a:cubicBezTo>
                  <a:cubicBezTo>
                    <a:pt x="7554" y="1536"/>
                    <a:pt x="7744" y="1600"/>
                    <a:pt x="7737" y="1673"/>
                  </a:cubicBezTo>
                  <a:cubicBezTo>
                    <a:pt x="7729" y="1740"/>
                    <a:pt x="7554" y="1790"/>
                    <a:pt x="7335" y="1790"/>
                  </a:cubicBezTo>
                  <a:cubicBezTo>
                    <a:pt x="7319" y="1790"/>
                    <a:pt x="7304" y="1790"/>
                    <a:pt x="7288" y="1789"/>
                  </a:cubicBezTo>
                  <a:cubicBezTo>
                    <a:pt x="7047" y="1783"/>
                    <a:pt x="6856" y="1718"/>
                    <a:pt x="6863" y="1646"/>
                  </a:cubicBezTo>
                  <a:cubicBezTo>
                    <a:pt x="6870" y="1579"/>
                    <a:pt x="7049" y="1528"/>
                    <a:pt x="7271" y="1528"/>
                  </a:cubicBezTo>
                  <a:close/>
                  <a:moveTo>
                    <a:pt x="3447" y="2053"/>
                  </a:moveTo>
                  <a:cubicBezTo>
                    <a:pt x="3596" y="2053"/>
                    <a:pt x="3765" y="2140"/>
                    <a:pt x="3850" y="2266"/>
                  </a:cubicBezTo>
                  <a:cubicBezTo>
                    <a:pt x="3947" y="2409"/>
                    <a:pt x="3896" y="2548"/>
                    <a:pt x="3737" y="2576"/>
                  </a:cubicBezTo>
                  <a:cubicBezTo>
                    <a:pt x="3718" y="2579"/>
                    <a:pt x="3698" y="2581"/>
                    <a:pt x="3678" y="2581"/>
                  </a:cubicBezTo>
                  <a:cubicBezTo>
                    <a:pt x="3529" y="2581"/>
                    <a:pt x="3358" y="2494"/>
                    <a:pt x="3273" y="2368"/>
                  </a:cubicBezTo>
                  <a:cubicBezTo>
                    <a:pt x="3177" y="2225"/>
                    <a:pt x="3228" y="2086"/>
                    <a:pt x="3388" y="2058"/>
                  </a:cubicBezTo>
                  <a:cubicBezTo>
                    <a:pt x="3407" y="2055"/>
                    <a:pt x="3427" y="2053"/>
                    <a:pt x="3447" y="2053"/>
                  </a:cubicBezTo>
                  <a:close/>
                  <a:moveTo>
                    <a:pt x="3394" y="0"/>
                  </a:moveTo>
                  <a:cubicBezTo>
                    <a:pt x="3131" y="0"/>
                    <a:pt x="2887" y="14"/>
                    <a:pt x="2667" y="38"/>
                  </a:cubicBezTo>
                  <a:cubicBezTo>
                    <a:pt x="2184" y="93"/>
                    <a:pt x="1770" y="241"/>
                    <a:pt x="1949" y="520"/>
                  </a:cubicBezTo>
                  <a:cubicBezTo>
                    <a:pt x="2061" y="696"/>
                    <a:pt x="2385" y="805"/>
                    <a:pt x="2516" y="959"/>
                  </a:cubicBezTo>
                  <a:cubicBezTo>
                    <a:pt x="2146" y="1056"/>
                    <a:pt x="1710" y="1085"/>
                    <a:pt x="1332" y="1176"/>
                  </a:cubicBezTo>
                  <a:cubicBezTo>
                    <a:pt x="1276" y="1189"/>
                    <a:pt x="1221" y="1202"/>
                    <a:pt x="1166" y="1218"/>
                  </a:cubicBezTo>
                  <a:cubicBezTo>
                    <a:pt x="843" y="1311"/>
                    <a:pt x="558" y="1443"/>
                    <a:pt x="425" y="1619"/>
                  </a:cubicBezTo>
                  <a:cubicBezTo>
                    <a:pt x="1" y="2182"/>
                    <a:pt x="1306" y="2703"/>
                    <a:pt x="2092" y="2963"/>
                  </a:cubicBezTo>
                  <a:cubicBezTo>
                    <a:pt x="3608" y="3464"/>
                    <a:pt x="5404" y="3588"/>
                    <a:pt x="6825" y="3588"/>
                  </a:cubicBezTo>
                  <a:cubicBezTo>
                    <a:pt x="8101" y="3588"/>
                    <a:pt x="9076" y="3488"/>
                    <a:pt x="9277" y="3470"/>
                  </a:cubicBezTo>
                  <a:cubicBezTo>
                    <a:pt x="9312" y="3467"/>
                    <a:pt x="9347" y="3466"/>
                    <a:pt x="9384" y="3466"/>
                  </a:cubicBezTo>
                  <a:cubicBezTo>
                    <a:pt x="9801" y="3466"/>
                    <a:pt x="10342" y="3645"/>
                    <a:pt x="10342" y="3645"/>
                  </a:cubicBezTo>
                  <a:cubicBezTo>
                    <a:pt x="9142" y="940"/>
                    <a:pt x="5616" y="0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68"/>
            <p:cNvSpPr/>
            <p:nvPr/>
          </p:nvSpPr>
          <p:spPr>
            <a:xfrm>
              <a:off x="1280854" y="837876"/>
              <a:ext cx="379487" cy="286302"/>
            </a:xfrm>
            <a:custGeom>
              <a:avLst/>
              <a:gdLst/>
              <a:ahLst/>
              <a:cxnLst/>
              <a:rect l="l" t="t" r="r" b="b"/>
              <a:pathLst>
                <a:path w="8210" h="6194" extrusionOk="0">
                  <a:moveTo>
                    <a:pt x="8209" y="1"/>
                  </a:moveTo>
                  <a:lnTo>
                    <a:pt x="8209" y="1"/>
                  </a:lnTo>
                  <a:cubicBezTo>
                    <a:pt x="2796" y="26"/>
                    <a:pt x="238" y="2635"/>
                    <a:pt x="44" y="4098"/>
                  </a:cubicBezTo>
                  <a:cubicBezTo>
                    <a:pt x="1" y="4417"/>
                    <a:pt x="115" y="4721"/>
                    <a:pt x="561" y="4721"/>
                  </a:cubicBezTo>
                  <a:cubicBezTo>
                    <a:pt x="587" y="4721"/>
                    <a:pt x="615" y="4720"/>
                    <a:pt x="644" y="4717"/>
                  </a:cubicBezTo>
                  <a:cubicBezTo>
                    <a:pt x="970" y="4693"/>
                    <a:pt x="1240" y="4507"/>
                    <a:pt x="1534" y="4464"/>
                  </a:cubicBezTo>
                  <a:lnTo>
                    <a:pt x="1534" y="4464"/>
                  </a:lnTo>
                  <a:cubicBezTo>
                    <a:pt x="1591" y="4739"/>
                    <a:pt x="1516" y="5039"/>
                    <a:pt x="1561" y="5319"/>
                  </a:cubicBezTo>
                  <a:cubicBezTo>
                    <a:pt x="1568" y="5361"/>
                    <a:pt x="1576" y="5401"/>
                    <a:pt x="1587" y="5442"/>
                  </a:cubicBezTo>
                  <a:cubicBezTo>
                    <a:pt x="1650" y="5684"/>
                    <a:pt x="1790" y="5914"/>
                    <a:pt x="2046" y="6054"/>
                  </a:cubicBezTo>
                  <a:cubicBezTo>
                    <a:pt x="2226" y="6152"/>
                    <a:pt x="2427" y="6193"/>
                    <a:pt x="2636" y="6193"/>
                  </a:cubicBezTo>
                  <a:cubicBezTo>
                    <a:pt x="3379" y="6193"/>
                    <a:pt x="4241" y="5677"/>
                    <a:pt x="4752" y="5325"/>
                  </a:cubicBezTo>
                  <a:cubicBezTo>
                    <a:pt x="7146" y="3673"/>
                    <a:pt x="7562" y="959"/>
                    <a:pt x="7620" y="663"/>
                  </a:cubicBezTo>
                  <a:cubicBezTo>
                    <a:pt x="7677" y="367"/>
                    <a:pt x="8209" y="1"/>
                    <a:pt x="82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68"/>
            <p:cNvSpPr/>
            <p:nvPr/>
          </p:nvSpPr>
          <p:spPr>
            <a:xfrm>
              <a:off x="1390169" y="837876"/>
              <a:ext cx="270171" cy="292357"/>
            </a:xfrm>
            <a:custGeom>
              <a:avLst/>
              <a:gdLst/>
              <a:ahLst/>
              <a:cxnLst/>
              <a:rect l="l" t="t" r="r" b="b"/>
              <a:pathLst>
                <a:path w="5845" h="6325" extrusionOk="0">
                  <a:moveTo>
                    <a:pt x="5255" y="663"/>
                  </a:moveTo>
                  <a:cubicBezTo>
                    <a:pt x="5312" y="367"/>
                    <a:pt x="5844" y="1"/>
                    <a:pt x="5844" y="1"/>
                  </a:cubicBezTo>
                  <a:cubicBezTo>
                    <a:pt x="5133" y="4"/>
                    <a:pt x="4472" y="53"/>
                    <a:pt x="3859" y="137"/>
                  </a:cubicBezTo>
                  <a:cubicBezTo>
                    <a:pt x="4304" y="486"/>
                    <a:pt x="4322" y="1015"/>
                    <a:pt x="4284" y="1539"/>
                  </a:cubicBezTo>
                  <a:cubicBezTo>
                    <a:pt x="4223" y="2359"/>
                    <a:pt x="2815" y="4945"/>
                    <a:pt x="1469" y="5648"/>
                  </a:cubicBezTo>
                  <a:cubicBezTo>
                    <a:pt x="579" y="6113"/>
                    <a:pt x="558" y="6033"/>
                    <a:pt x="1" y="6167"/>
                  </a:cubicBezTo>
                  <a:cubicBezTo>
                    <a:pt x="794" y="6324"/>
                    <a:pt x="1812" y="5720"/>
                    <a:pt x="2387" y="5325"/>
                  </a:cubicBezTo>
                  <a:cubicBezTo>
                    <a:pt x="4781" y="3673"/>
                    <a:pt x="5197" y="959"/>
                    <a:pt x="5254" y="6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68"/>
            <p:cNvSpPr/>
            <p:nvPr/>
          </p:nvSpPr>
          <p:spPr>
            <a:xfrm>
              <a:off x="1121065" y="1491593"/>
              <a:ext cx="364557" cy="405140"/>
            </a:xfrm>
            <a:custGeom>
              <a:avLst/>
              <a:gdLst/>
              <a:ahLst/>
              <a:cxnLst/>
              <a:rect l="l" t="t" r="r" b="b"/>
              <a:pathLst>
                <a:path w="7887" h="8765" extrusionOk="0">
                  <a:moveTo>
                    <a:pt x="7790" y="0"/>
                  </a:moveTo>
                  <a:cubicBezTo>
                    <a:pt x="6842" y="298"/>
                    <a:pt x="5936" y="745"/>
                    <a:pt x="5123" y="1325"/>
                  </a:cubicBezTo>
                  <a:cubicBezTo>
                    <a:pt x="4307" y="1899"/>
                    <a:pt x="3578" y="2594"/>
                    <a:pt x="2933" y="3353"/>
                  </a:cubicBezTo>
                  <a:cubicBezTo>
                    <a:pt x="2288" y="4114"/>
                    <a:pt x="1725" y="4942"/>
                    <a:pt x="1238" y="5810"/>
                  </a:cubicBezTo>
                  <a:cubicBezTo>
                    <a:pt x="751" y="6684"/>
                    <a:pt x="329" y="7575"/>
                    <a:pt x="0" y="8548"/>
                  </a:cubicBezTo>
                  <a:lnTo>
                    <a:pt x="745" y="8765"/>
                  </a:lnTo>
                  <a:cubicBezTo>
                    <a:pt x="1007" y="7875"/>
                    <a:pt x="1386" y="6971"/>
                    <a:pt x="1818" y="6122"/>
                  </a:cubicBezTo>
                  <a:cubicBezTo>
                    <a:pt x="2254" y="5268"/>
                    <a:pt x="2763" y="4450"/>
                    <a:pt x="3353" y="3695"/>
                  </a:cubicBezTo>
                  <a:cubicBezTo>
                    <a:pt x="3943" y="2941"/>
                    <a:pt x="4615" y="2249"/>
                    <a:pt x="5376" y="1667"/>
                  </a:cubicBezTo>
                  <a:cubicBezTo>
                    <a:pt x="6132" y="1079"/>
                    <a:pt x="6982" y="616"/>
                    <a:pt x="7886" y="291"/>
                  </a:cubicBezTo>
                  <a:lnTo>
                    <a:pt x="779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68"/>
            <p:cNvSpPr/>
            <p:nvPr/>
          </p:nvSpPr>
          <p:spPr>
            <a:xfrm>
              <a:off x="1373806" y="1434879"/>
              <a:ext cx="322864" cy="182533"/>
            </a:xfrm>
            <a:custGeom>
              <a:avLst/>
              <a:gdLst/>
              <a:ahLst/>
              <a:cxnLst/>
              <a:rect l="l" t="t" r="r" b="b"/>
              <a:pathLst>
                <a:path w="6985" h="3949" extrusionOk="0">
                  <a:moveTo>
                    <a:pt x="1192" y="1"/>
                  </a:moveTo>
                  <a:cubicBezTo>
                    <a:pt x="573" y="1"/>
                    <a:pt x="200" y="196"/>
                    <a:pt x="79" y="472"/>
                  </a:cubicBezTo>
                  <a:cubicBezTo>
                    <a:pt x="0" y="652"/>
                    <a:pt x="60" y="921"/>
                    <a:pt x="467" y="1190"/>
                  </a:cubicBezTo>
                  <a:cubicBezTo>
                    <a:pt x="724" y="1359"/>
                    <a:pt x="960" y="1401"/>
                    <a:pt x="1195" y="1542"/>
                  </a:cubicBezTo>
                  <a:cubicBezTo>
                    <a:pt x="1203" y="1740"/>
                    <a:pt x="1106" y="1880"/>
                    <a:pt x="1104" y="2076"/>
                  </a:cubicBezTo>
                  <a:cubicBezTo>
                    <a:pt x="1104" y="2104"/>
                    <a:pt x="1105" y="2135"/>
                    <a:pt x="1109" y="2166"/>
                  </a:cubicBezTo>
                  <a:cubicBezTo>
                    <a:pt x="1126" y="2349"/>
                    <a:pt x="1206" y="2568"/>
                    <a:pt x="1388" y="2798"/>
                  </a:cubicBezTo>
                  <a:cubicBezTo>
                    <a:pt x="1967" y="3533"/>
                    <a:pt x="3023" y="3794"/>
                    <a:pt x="3593" y="3891"/>
                  </a:cubicBezTo>
                  <a:cubicBezTo>
                    <a:pt x="3825" y="3931"/>
                    <a:pt x="4039" y="3949"/>
                    <a:pt x="4237" y="3949"/>
                  </a:cubicBezTo>
                  <a:cubicBezTo>
                    <a:pt x="5820" y="3949"/>
                    <a:pt x="6363" y="2816"/>
                    <a:pt x="6438" y="2686"/>
                  </a:cubicBezTo>
                  <a:cubicBezTo>
                    <a:pt x="6479" y="2615"/>
                    <a:pt x="6608" y="2597"/>
                    <a:pt x="6730" y="2597"/>
                  </a:cubicBezTo>
                  <a:cubicBezTo>
                    <a:pt x="6861" y="2597"/>
                    <a:pt x="6985" y="2617"/>
                    <a:pt x="6985" y="2617"/>
                  </a:cubicBezTo>
                  <a:cubicBezTo>
                    <a:pt x="4257" y="645"/>
                    <a:pt x="2317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68"/>
            <p:cNvSpPr/>
            <p:nvPr/>
          </p:nvSpPr>
          <p:spPr>
            <a:xfrm>
              <a:off x="1476789" y="1469499"/>
              <a:ext cx="219880" cy="161733"/>
            </a:xfrm>
            <a:custGeom>
              <a:avLst/>
              <a:gdLst/>
              <a:ahLst/>
              <a:cxnLst/>
              <a:rect l="l" t="t" r="r" b="b"/>
              <a:pathLst>
                <a:path w="4757" h="3499" extrusionOk="0">
                  <a:moveTo>
                    <a:pt x="1782" y="972"/>
                  </a:moveTo>
                  <a:cubicBezTo>
                    <a:pt x="1782" y="972"/>
                    <a:pt x="1" y="1482"/>
                    <a:pt x="232" y="2820"/>
                  </a:cubicBezTo>
                  <a:cubicBezTo>
                    <a:pt x="651" y="2998"/>
                    <a:pt x="1072" y="3092"/>
                    <a:pt x="1365" y="3142"/>
                  </a:cubicBezTo>
                  <a:cubicBezTo>
                    <a:pt x="3448" y="3499"/>
                    <a:pt x="4126" y="2084"/>
                    <a:pt x="4210" y="1937"/>
                  </a:cubicBezTo>
                  <a:cubicBezTo>
                    <a:pt x="4294" y="1790"/>
                    <a:pt x="4757" y="1868"/>
                    <a:pt x="4757" y="1868"/>
                  </a:cubicBezTo>
                  <a:cubicBezTo>
                    <a:pt x="4563" y="1730"/>
                    <a:pt x="4376" y="1598"/>
                    <a:pt x="4190" y="1472"/>
                  </a:cubicBezTo>
                  <a:cubicBezTo>
                    <a:pt x="3216" y="884"/>
                    <a:pt x="2207" y="304"/>
                    <a:pt x="2207" y="304"/>
                  </a:cubicBezTo>
                  <a:cubicBezTo>
                    <a:pt x="2207" y="304"/>
                    <a:pt x="1357" y="1"/>
                    <a:pt x="1782" y="9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68"/>
            <p:cNvSpPr/>
            <p:nvPr/>
          </p:nvSpPr>
          <p:spPr>
            <a:xfrm>
              <a:off x="1373806" y="1414495"/>
              <a:ext cx="322864" cy="216737"/>
            </a:xfrm>
            <a:custGeom>
              <a:avLst/>
              <a:gdLst/>
              <a:ahLst/>
              <a:cxnLst/>
              <a:rect l="l" t="t" r="r" b="b"/>
              <a:pathLst>
                <a:path w="6985" h="4689" fill="none" extrusionOk="0">
                  <a:moveTo>
                    <a:pt x="1388" y="3239"/>
                  </a:moveTo>
                  <a:cubicBezTo>
                    <a:pt x="1967" y="3974"/>
                    <a:pt x="3023" y="4235"/>
                    <a:pt x="3593" y="4332"/>
                  </a:cubicBezTo>
                  <a:cubicBezTo>
                    <a:pt x="5676" y="4689"/>
                    <a:pt x="6354" y="3274"/>
                    <a:pt x="6438" y="3127"/>
                  </a:cubicBezTo>
                  <a:cubicBezTo>
                    <a:pt x="6522" y="2980"/>
                    <a:pt x="6985" y="3058"/>
                    <a:pt x="6985" y="3058"/>
                  </a:cubicBezTo>
                  <a:cubicBezTo>
                    <a:pt x="2757" y="1"/>
                    <a:pt x="421" y="134"/>
                    <a:pt x="79" y="913"/>
                  </a:cubicBezTo>
                  <a:cubicBezTo>
                    <a:pt x="0" y="1093"/>
                    <a:pt x="60" y="1362"/>
                    <a:pt x="467" y="1631"/>
                  </a:cubicBezTo>
                  <a:cubicBezTo>
                    <a:pt x="724" y="1800"/>
                    <a:pt x="960" y="1842"/>
                    <a:pt x="1195" y="1983"/>
                  </a:cubicBezTo>
                  <a:cubicBezTo>
                    <a:pt x="1203" y="2181"/>
                    <a:pt x="1106" y="2321"/>
                    <a:pt x="1104" y="2517"/>
                  </a:cubicBezTo>
                  <a:cubicBezTo>
                    <a:pt x="1104" y="2545"/>
                    <a:pt x="1105" y="2576"/>
                    <a:pt x="1109" y="2607"/>
                  </a:cubicBezTo>
                  <a:cubicBezTo>
                    <a:pt x="1126" y="2790"/>
                    <a:pt x="1206" y="3009"/>
                    <a:pt x="1388" y="32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68"/>
            <p:cNvSpPr/>
            <p:nvPr/>
          </p:nvSpPr>
          <p:spPr>
            <a:xfrm>
              <a:off x="926840" y="1747847"/>
              <a:ext cx="592434" cy="562805"/>
            </a:xfrm>
            <a:custGeom>
              <a:avLst/>
              <a:gdLst/>
              <a:ahLst/>
              <a:cxnLst/>
              <a:rect l="l" t="t" r="r" b="b"/>
              <a:pathLst>
                <a:path w="12817" h="12176" extrusionOk="0">
                  <a:moveTo>
                    <a:pt x="1143" y="1"/>
                  </a:move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 w="1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68"/>
            <p:cNvSpPr/>
            <p:nvPr/>
          </p:nvSpPr>
          <p:spPr>
            <a:xfrm>
              <a:off x="989240" y="2205028"/>
              <a:ext cx="342555" cy="101089"/>
            </a:xfrm>
            <a:custGeom>
              <a:avLst/>
              <a:gdLst/>
              <a:ahLst/>
              <a:cxnLst/>
              <a:rect l="l" t="t" r="r" b="b"/>
              <a:pathLst>
                <a:path w="7411" h="2187" extrusionOk="0">
                  <a:moveTo>
                    <a:pt x="700" y="0"/>
                  </a:moveTo>
                  <a:cubicBezTo>
                    <a:pt x="700" y="0"/>
                    <a:pt x="3432" y="274"/>
                    <a:pt x="6530" y="121"/>
                  </a:cubicBezTo>
                  <a:lnTo>
                    <a:pt x="7411" y="1579"/>
                  </a:lnTo>
                  <a:cubicBezTo>
                    <a:pt x="7411" y="1579"/>
                    <a:pt x="3766" y="2186"/>
                    <a:pt x="1884" y="1458"/>
                  </a:cubicBezTo>
                  <a:cubicBezTo>
                    <a:pt x="1" y="729"/>
                    <a:pt x="700" y="0"/>
                    <a:pt x="700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68"/>
            <p:cNvSpPr/>
            <p:nvPr/>
          </p:nvSpPr>
          <p:spPr>
            <a:xfrm>
              <a:off x="728733" y="1121309"/>
              <a:ext cx="445030" cy="474890"/>
            </a:xfrm>
            <a:custGeom>
              <a:avLst/>
              <a:gdLst/>
              <a:ahLst/>
              <a:cxnLst/>
              <a:rect l="l" t="t" r="r" b="b"/>
              <a:pathLst>
                <a:path w="9628" h="10274" extrusionOk="0">
                  <a:moveTo>
                    <a:pt x="8770" y="2964"/>
                  </a:moveTo>
                  <a:cubicBezTo>
                    <a:pt x="8501" y="2599"/>
                    <a:pt x="8081" y="2387"/>
                    <a:pt x="7643" y="2282"/>
                  </a:cubicBezTo>
                  <a:cubicBezTo>
                    <a:pt x="7569" y="2264"/>
                    <a:pt x="7494" y="2248"/>
                    <a:pt x="7420" y="2237"/>
                  </a:cubicBezTo>
                  <a:cubicBezTo>
                    <a:pt x="6917" y="2155"/>
                    <a:pt x="6386" y="2237"/>
                    <a:pt x="5891" y="2138"/>
                  </a:cubicBezTo>
                  <a:cubicBezTo>
                    <a:pt x="5946" y="1731"/>
                    <a:pt x="6257" y="1368"/>
                    <a:pt x="6278" y="918"/>
                  </a:cubicBezTo>
                  <a:cubicBezTo>
                    <a:pt x="6310" y="205"/>
                    <a:pt x="5729" y="0"/>
                    <a:pt x="5126" y="39"/>
                  </a:cubicBezTo>
                  <a:cubicBezTo>
                    <a:pt x="4948" y="50"/>
                    <a:pt x="4761" y="78"/>
                    <a:pt x="4567" y="119"/>
                  </a:cubicBezTo>
                  <a:cubicBezTo>
                    <a:pt x="5166" y="83"/>
                    <a:pt x="5743" y="290"/>
                    <a:pt x="5711" y="999"/>
                  </a:cubicBezTo>
                  <a:cubicBezTo>
                    <a:pt x="5690" y="1450"/>
                    <a:pt x="5379" y="1812"/>
                    <a:pt x="5324" y="2220"/>
                  </a:cubicBezTo>
                  <a:cubicBezTo>
                    <a:pt x="5819" y="2317"/>
                    <a:pt x="6350" y="2236"/>
                    <a:pt x="6853" y="2317"/>
                  </a:cubicBezTo>
                  <a:cubicBezTo>
                    <a:pt x="6927" y="2330"/>
                    <a:pt x="7002" y="2344"/>
                    <a:pt x="7076" y="2362"/>
                  </a:cubicBezTo>
                  <a:cubicBezTo>
                    <a:pt x="7514" y="2467"/>
                    <a:pt x="7935" y="2679"/>
                    <a:pt x="8203" y="3046"/>
                  </a:cubicBezTo>
                  <a:cubicBezTo>
                    <a:pt x="9061" y="4213"/>
                    <a:pt x="7858" y="5877"/>
                    <a:pt x="7099" y="6754"/>
                  </a:cubicBezTo>
                  <a:cubicBezTo>
                    <a:pt x="4986" y="9196"/>
                    <a:pt x="1687" y="10001"/>
                    <a:pt x="0" y="10273"/>
                  </a:cubicBezTo>
                  <a:cubicBezTo>
                    <a:pt x="1382" y="10102"/>
                    <a:pt x="5279" y="9432"/>
                    <a:pt x="7666" y="6673"/>
                  </a:cubicBezTo>
                  <a:cubicBezTo>
                    <a:pt x="8424" y="5795"/>
                    <a:pt x="9627" y="4131"/>
                    <a:pt x="8770" y="296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68"/>
            <p:cNvSpPr/>
            <p:nvPr/>
          </p:nvSpPr>
          <p:spPr>
            <a:xfrm>
              <a:off x="638508" y="1121355"/>
              <a:ext cx="535257" cy="512885"/>
            </a:xfrm>
            <a:custGeom>
              <a:avLst/>
              <a:gdLst/>
              <a:ahLst/>
              <a:cxnLst/>
              <a:rect l="l" t="t" r="r" b="b"/>
              <a:pathLst>
                <a:path w="11580" h="11096" fill="none" extrusionOk="0">
                  <a:moveTo>
                    <a:pt x="9595" y="2281"/>
                  </a:moveTo>
                  <a:cubicBezTo>
                    <a:pt x="9521" y="2263"/>
                    <a:pt x="9446" y="2247"/>
                    <a:pt x="9372" y="2236"/>
                  </a:cubicBezTo>
                  <a:cubicBezTo>
                    <a:pt x="8869" y="2154"/>
                    <a:pt x="8338" y="2236"/>
                    <a:pt x="7843" y="2138"/>
                  </a:cubicBezTo>
                  <a:cubicBezTo>
                    <a:pt x="7898" y="1730"/>
                    <a:pt x="8209" y="1367"/>
                    <a:pt x="8230" y="917"/>
                  </a:cubicBezTo>
                  <a:cubicBezTo>
                    <a:pt x="8262" y="204"/>
                    <a:pt x="7681" y="1"/>
                    <a:pt x="7078" y="39"/>
                  </a:cubicBezTo>
                  <a:cubicBezTo>
                    <a:pt x="4476" y="202"/>
                    <a:pt x="0" y="3571"/>
                    <a:pt x="350" y="11096"/>
                  </a:cubicBezTo>
                  <a:cubicBezTo>
                    <a:pt x="350" y="11096"/>
                    <a:pt x="967" y="10383"/>
                    <a:pt x="1492" y="10324"/>
                  </a:cubicBezTo>
                  <a:cubicBezTo>
                    <a:pt x="2016" y="10264"/>
                    <a:pt x="6840" y="9882"/>
                    <a:pt x="9618" y="6672"/>
                  </a:cubicBezTo>
                  <a:cubicBezTo>
                    <a:pt x="10376" y="5794"/>
                    <a:pt x="11579" y="4131"/>
                    <a:pt x="10722" y="2964"/>
                  </a:cubicBezTo>
                  <a:cubicBezTo>
                    <a:pt x="10453" y="2598"/>
                    <a:pt x="10033" y="2386"/>
                    <a:pt x="9595" y="2281"/>
                  </a:cubicBezTo>
                  <a:close/>
                  <a:moveTo>
                    <a:pt x="2761" y="5714"/>
                  </a:moveTo>
                  <a:cubicBezTo>
                    <a:pt x="2482" y="5814"/>
                    <a:pt x="2212" y="5760"/>
                    <a:pt x="2157" y="5593"/>
                  </a:cubicBezTo>
                  <a:cubicBezTo>
                    <a:pt x="2103" y="5428"/>
                    <a:pt x="2285" y="5211"/>
                    <a:pt x="2564" y="5113"/>
                  </a:cubicBezTo>
                  <a:cubicBezTo>
                    <a:pt x="2843" y="5013"/>
                    <a:pt x="3113" y="5067"/>
                    <a:pt x="3168" y="5233"/>
                  </a:cubicBezTo>
                  <a:cubicBezTo>
                    <a:pt x="3222" y="5398"/>
                    <a:pt x="3040" y="5615"/>
                    <a:pt x="2761" y="5714"/>
                  </a:cubicBezTo>
                  <a:close/>
                  <a:moveTo>
                    <a:pt x="3628" y="4353"/>
                  </a:moveTo>
                  <a:cubicBezTo>
                    <a:pt x="3145" y="4730"/>
                    <a:pt x="2637" y="4874"/>
                    <a:pt x="2493" y="4676"/>
                  </a:cubicBezTo>
                  <a:cubicBezTo>
                    <a:pt x="2350" y="4476"/>
                    <a:pt x="2625" y="4011"/>
                    <a:pt x="3108" y="3635"/>
                  </a:cubicBezTo>
                  <a:cubicBezTo>
                    <a:pt x="3591" y="3259"/>
                    <a:pt x="4100" y="3114"/>
                    <a:pt x="4243" y="3312"/>
                  </a:cubicBezTo>
                  <a:cubicBezTo>
                    <a:pt x="4387" y="3511"/>
                    <a:pt x="4112" y="3977"/>
                    <a:pt x="3628" y="4353"/>
                  </a:cubicBezTo>
                  <a:close/>
                  <a:moveTo>
                    <a:pt x="7437" y="6334"/>
                  </a:moveTo>
                  <a:cubicBezTo>
                    <a:pt x="7232" y="6323"/>
                    <a:pt x="7083" y="6016"/>
                    <a:pt x="7106" y="5648"/>
                  </a:cubicBezTo>
                  <a:cubicBezTo>
                    <a:pt x="7127" y="5281"/>
                    <a:pt x="7312" y="4993"/>
                    <a:pt x="7517" y="5004"/>
                  </a:cubicBezTo>
                  <a:cubicBezTo>
                    <a:pt x="7722" y="5015"/>
                    <a:pt x="7871" y="5322"/>
                    <a:pt x="7849" y="5689"/>
                  </a:cubicBezTo>
                  <a:cubicBezTo>
                    <a:pt x="7827" y="6056"/>
                    <a:pt x="7642" y="6344"/>
                    <a:pt x="7437" y="63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68"/>
            <p:cNvSpPr/>
            <p:nvPr/>
          </p:nvSpPr>
          <p:spPr>
            <a:xfrm>
              <a:off x="670108" y="1248894"/>
              <a:ext cx="295547" cy="328503"/>
            </a:xfrm>
            <a:custGeom>
              <a:avLst/>
              <a:gdLst/>
              <a:ahLst/>
              <a:cxnLst/>
              <a:rect l="l" t="t" r="r" b="b"/>
              <a:pathLst>
                <a:path w="6394" h="7107" fill="none" extrusionOk="0">
                  <a:moveTo>
                    <a:pt x="6394" y="0"/>
                  </a:moveTo>
                  <a:cubicBezTo>
                    <a:pt x="6394" y="0"/>
                    <a:pt x="2030" y="3290"/>
                    <a:pt x="0" y="710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68"/>
            <p:cNvSpPr/>
            <p:nvPr/>
          </p:nvSpPr>
          <p:spPr>
            <a:xfrm>
              <a:off x="1351804" y="832792"/>
              <a:ext cx="308535" cy="211468"/>
            </a:xfrm>
            <a:custGeom>
              <a:avLst/>
              <a:gdLst/>
              <a:ahLst/>
              <a:cxnLst/>
              <a:rect l="l" t="t" r="r" b="b"/>
              <a:pathLst>
                <a:path w="6675" h="4575" fill="none" extrusionOk="0">
                  <a:moveTo>
                    <a:pt x="0" y="4574"/>
                  </a:moveTo>
                  <a:cubicBezTo>
                    <a:pt x="0" y="4574"/>
                    <a:pt x="3294" y="1"/>
                    <a:pt x="6674" y="11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68"/>
            <p:cNvSpPr/>
            <p:nvPr/>
          </p:nvSpPr>
          <p:spPr>
            <a:xfrm>
              <a:off x="1428995" y="1491778"/>
              <a:ext cx="267674" cy="64111"/>
            </a:xfrm>
            <a:custGeom>
              <a:avLst/>
              <a:gdLst/>
              <a:ahLst/>
              <a:cxnLst/>
              <a:rect l="l" t="t" r="r" b="b"/>
              <a:pathLst>
                <a:path w="5791" h="1387" fill="none" extrusionOk="0">
                  <a:moveTo>
                    <a:pt x="1" y="311"/>
                  </a:moveTo>
                  <a:cubicBezTo>
                    <a:pt x="1" y="311"/>
                    <a:pt x="2628" y="1"/>
                    <a:pt x="5791" y="13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68"/>
            <p:cNvSpPr/>
            <p:nvPr/>
          </p:nvSpPr>
          <p:spPr>
            <a:xfrm>
              <a:off x="683019" y="759206"/>
              <a:ext cx="505813" cy="132011"/>
            </a:xfrm>
            <a:custGeom>
              <a:avLst/>
              <a:gdLst/>
              <a:ahLst/>
              <a:cxnLst/>
              <a:rect l="l" t="t" r="r" b="b"/>
              <a:pathLst>
                <a:path w="10943" h="2856" fill="none" extrusionOk="0">
                  <a:moveTo>
                    <a:pt x="1" y="1697"/>
                  </a:moveTo>
                  <a:cubicBezTo>
                    <a:pt x="1" y="1697"/>
                    <a:pt x="5156" y="1"/>
                    <a:pt x="10942" y="285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68"/>
            <p:cNvSpPr/>
            <p:nvPr/>
          </p:nvSpPr>
          <p:spPr>
            <a:xfrm>
              <a:off x="1254369" y="1767353"/>
              <a:ext cx="228385" cy="543299"/>
            </a:xfrm>
            <a:custGeom>
              <a:avLst/>
              <a:gdLst/>
              <a:ahLst/>
              <a:cxnLst/>
              <a:rect l="l" t="t" r="r" b="b"/>
              <a:pathLst>
                <a:path w="4941" h="11754" extrusionOk="0">
                  <a:moveTo>
                    <a:pt x="4666" y="7222"/>
                  </a:moveTo>
                  <a:lnTo>
                    <a:pt x="3846" y="0"/>
                  </a:lnTo>
                  <a:cubicBezTo>
                    <a:pt x="3272" y="150"/>
                    <a:pt x="2403" y="269"/>
                    <a:pt x="1361" y="337"/>
                  </a:cubicBezTo>
                  <a:lnTo>
                    <a:pt x="2193" y="7667"/>
                  </a:lnTo>
                  <a:cubicBezTo>
                    <a:pt x="2393" y="9417"/>
                    <a:pt x="1456" y="11009"/>
                    <a:pt x="1" y="11754"/>
                  </a:cubicBezTo>
                  <a:lnTo>
                    <a:pt x="620" y="11754"/>
                  </a:lnTo>
                  <a:cubicBezTo>
                    <a:pt x="3052" y="11754"/>
                    <a:pt x="4941" y="9637"/>
                    <a:pt x="4666" y="7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68"/>
            <p:cNvSpPr/>
            <p:nvPr/>
          </p:nvSpPr>
          <p:spPr>
            <a:xfrm>
              <a:off x="969550" y="1801000"/>
              <a:ext cx="502213" cy="117624"/>
            </a:xfrm>
            <a:custGeom>
              <a:avLst/>
              <a:gdLst/>
              <a:ahLst/>
              <a:cxnLst/>
              <a:rect l="l" t="t" r="r" b="b"/>
              <a:pathLst>
                <a:path w="11814" h="2545" fill="none" extrusionOk="0">
                  <a:moveTo>
                    <a:pt x="0" y="35"/>
                  </a:moveTo>
                  <a:cubicBezTo>
                    <a:pt x="700" y="414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1"/>
                    <a:pt x="4210" y="2501"/>
                  </a:cubicBezTo>
                  <a:cubicBezTo>
                    <a:pt x="4707" y="2545"/>
                    <a:pt x="5289" y="1217"/>
                    <a:pt x="5851" y="1210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2"/>
                    <a:pt x="8880" y="881"/>
                  </a:cubicBezTo>
                  <a:cubicBezTo>
                    <a:pt x="9381" y="778"/>
                    <a:pt x="10227" y="1960"/>
                    <a:pt x="10754" y="1801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68"/>
            <p:cNvSpPr/>
            <p:nvPr/>
          </p:nvSpPr>
          <p:spPr>
            <a:xfrm>
              <a:off x="959925" y="1963150"/>
              <a:ext cx="525693" cy="117676"/>
            </a:xfrm>
            <a:custGeom>
              <a:avLst/>
              <a:gdLst/>
              <a:ahLst/>
              <a:cxnLst/>
              <a:rect l="l" t="t" r="r" b="b"/>
              <a:pathLst>
                <a:path w="11814" h="2546" fill="none" extrusionOk="0">
                  <a:moveTo>
                    <a:pt x="0" y="35"/>
                  </a:moveTo>
                  <a:cubicBezTo>
                    <a:pt x="700" y="415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0"/>
                    <a:pt x="4210" y="2501"/>
                  </a:cubicBezTo>
                  <a:cubicBezTo>
                    <a:pt x="4707" y="2546"/>
                    <a:pt x="5289" y="1218"/>
                    <a:pt x="5851" y="1211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3"/>
                    <a:pt x="8880" y="881"/>
                  </a:cubicBezTo>
                  <a:cubicBezTo>
                    <a:pt x="9381" y="778"/>
                    <a:pt x="10227" y="1960"/>
                    <a:pt x="10754" y="1802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68"/>
            <p:cNvSpPr/>
            <p:nvPr/>
          </p:nvSpPr>
          <p:spPr>
            <a:xfrm>
              <a:off x="940225" y="2125100"/>
              <a:ext cx="569515" cy="117874"/>
            </a:xfrm>
            <a:custGeom>
              <a:avLst/>
              <a:gdLst/>
              <a:ahLst/>
              <a:cxnLst/>
              <a:rect l="l" t="t" r="r" b="b"/>
              <a:pathLst>
                <a:path w="12488" h="2550" fill="none" extrusionOk="0">
                  <a:moveTo>
                    <a:pt x="1" y="33"/>
                  </a:moveTo>
                  <a:cubicBezTo>
                    <a:pt x="744" y="415"/>
                    <a:pt x="55" y="1569"/>
                    <a:pt x="1057" y="1869"/>
                  </a:cubicBezTo>
                  <a:cubicBezTo>
                    <a:pt x="1511" y="2005"/>
                    <a:pt x="2371" y="830"/>
                    <a:pt x="2997" y="945"/>
                  </a:cubicBezTo>
                  <a:cubicBezTo>
                    <a:pt x="3499" y="1038"/>
                    <a:pt x="3872" y="2455"/>
                    <a:pt x="4472" y="2506"/>
                  </a:cubicBezTo>
                  <a:cubicBezTo>
                    <a:pt x="4994" y="2549"/>
                    <a:pt x="5600" y="1222"/>
                    <a:pt x="6189" y="1215"/>
                  </a:cubicBezTo>
                  <a:cubicBezTo>
                    <a:pt x="6720" y="1210"/>
                    <a:pt x="7353" y="2529"/>
                    <a:pt x="7932" y="2469"/>
                  </a:cubicBezTo>
                  <a:cubicBezTo>
                    <a:pt x="8464" y="2414"/>
                    <a:pt x="8816" y="996"/>
                    <a:pt x="9385" y="885"/>
                  </a:cubicBezTo>
                  <a:cubicBezTo>
                    <a:pt x="9911" y="783"/>
                    <a:pt x="10769" y="1968"/>
                    <a:pt x="11324" y="1810"/>
                  </a:cubicBezTo>
                  <a:cubicBezTo>
                    <a:pt x="11842" y="1662"/>
                    <a:pt x="11947" y="203"/>
                    <a:pt x="1248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68"/>
            <p:cNvSpPr/>
            <p:nvPr/>
          </p:nvSpPr>
          <p:spPr>
            <a:xfrm>
              <a:off x="926840" y="1747847"/>
              <a:ext cx="592434" cy="562805"/>
            </a:xfrm>
            <a:custGeom>
              <a:avLst/>
              <a:gdLst/>
              <a:ahLst/>
              <a:cxnLst/>
              <a:rect l="l" t="t" r="r" b="b"/>
              <a:pathLst>
                <a:path w="12817" h="12176" fill="none" extrusionOk="0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68"/>
            <p:cNvSpPr/>
            <p:nvPr/>
          </p:nvSpPr>
          <p:spPr>
            <a:xfrm>
              <a:off x="1262457" y="1182692"/>
              <a:ext cx="478033" cy="190021"/>
            </a:xfrm>
            <a:custGeom>
              <a:avLst/>
              <a:gdLst/>
              <a:ahLst/>
              <a:cxnLst/>
              <a:rect l="l" t="t" r="r" b="b"/>
              <a:pathLst>
                <a:path w="10342" h="4111" extrusionOk="0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68"/>
            <p:cNvSpPr/>
            <p:nvPr/>
          </p:nvSpPr>
          <p:spPr>
            <a:xfrm>
              <a:off x="1262457" y="1182692"/>
              <a:ext cx="478033" cy="190021"/>
            </a:xfrm>
            <a:custGeom>
              <a:avLst/>
              <a:gdLst/>
              <a:ahLst/>
              <a:cxnLst/>
              <a:rect l="l" t="t" r="r" b="b"/>
              <a:pathLst>
                <a:path w="10342" h="4111" fill="none" extrusionOk="0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68"/>
            <p:cNvSpPr/>
            <p:nvPr/>
          </p:nvSpPr>
          <p:spPr>
            <a:xfrm>
              <a:off x="1378706" y="1236124"/>
              <a:ext cx="361784" cy="124154"/>
            </a:xfrm>
            <a:custGeom>
              <a:avLst/>
              <a:gdLst/>
              <a:ahLst/>
              <a:cxnLst/>
              <a:rect l="l" t="t" r="r" b="b"/>
              <a:pathLst>
                <a:path w="7827" h="2686" fill="none" extrusionOk="0">
                  <a:moveTo>
                    <a:pt x="1" y="0"/>
                  </a:moveTo>
                  <a:cubicBezTo>
                    <a:pt x="1" y="0"/>
                    <a:pt x="7236" y="1616"/>
                    <a:pt x="7827" y="26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68"/>
            <p:cNvSpPr/>
            <p:nvPr/>
          </p:nvSpPr>
          <p:spPr>
            <a:xfrm>
              <a:off x="1280761" y="837876"/>
              <a:ext cx="379579" cy="300400"/>
            </a:xfrm>
            <a:custGeom>
              <a:avLst/>
              <a:gdLst/>
              <a:ahLst/>
              <a:cxnLst/>
              <a:rect l="l" t="t" r="r" b="b"/>
              <a:pathLst>
                <a:path w="8212" h="6499" fill="none" extrusionOk="0">
                  <a:moveTo>
                    <a:pt x="2048" y="6054"/>
                  </a:moveTo>
                  <a:cubicBezTo>
                    <a:pt x="2865" y="6499"/>
                    <a:pt x="4098" y="5776"/>
                    <a:pt x="4754" y="5325"/>
                  </a:cubicBezTo>
                  <a:cubicBezTo>
                    <a:pt x="7148" y="3673"/>
                    <a:pt x="7564" y="959"/>
                    <a:pt x="7622" y="663"/>
                  </a:cubicBezTo>
                  <a:cubicBezTo>
                    <a:pt x="7679" y="367"/>
                    <a:pt x="8211" y="1"/>
                    <a:pt x="8211" y="1"/>
                  </a:cubicBezTo>
                  <a:cubicBezTo>
                    <a:pt x="2798" y="26"/>
                    <a:pt x="240" y="2635"/>
                    <a:pt x="46" y="4098"/>
                  </a:cubicBezTo>
                  <a:cubicBezTo>
                    <a:pt x="0" y="4436"/>
                    <a:pt x="131" y="4757"/>
                    <a:pt x="646" y="4717"/>
                  </a:cubicBezTo>
                  <a:cubicBezTo>
                    <a:pt x="972" y="4693"/>
                    <a:pt x="1242" y="4507"/>
                    <a:pt x="1536" y="4464"/>
                  </a:cubicBezTo>
                  <a:cubicBezTo>
                    <a:pt x="1593" y="4739"/>
                    <a:pt x="1518" y="5039"/>
                    <a:pt x="1563" y="5319"/>
                  </a:cubicBezTo>
                  <a:cubicBezTo>
                    <a:pt x="1570" y="5361"/>
                    <a:pt x="1578" y="5401"/>
                    <a:pt x="1589" y="5442"/>
                  </a:cubicBezTo>
                  <a:cubicBezTo>
                    <a:pt x="1652" y="5684"/>
                    <a:pt x="1792" y="5914"/>
                    <a:pt x="2048" y="60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55" name="Google Shape;3455;p68"/>
          <p:cNvGrpSpPr/>
          <p:nvPr/>
        </p:nvGrpSpPr>
        <p:grpSpPr>
          <a:xfrm>
            <a:off x="3564400" y="3617808"/>
            <a:ext cx="509899" cy="986196"/>
            <a:chOff x="3098350" y="1329946"/>
            <a:chExt cx="509899" cy="986196"/>
          </a:xfrm>
        </p:grpSpPr>
        <p:sp>
          <p:nvSpPr>
            <p:cNvPr id="3456" name="Google Shape;3456;p68"/>
            <p:cNvSpPr/>
            <p:nvPr/>
          </p:nvSpPr>
          <p:spPr>
            <a:xfrm>
              <a:off x="3098350" y="2198547"/>
              <a:ext cx="373760" cy="117594"/>
            </a:xfrm>
            <a:custGeom>
              <a:avLst/>
              <a:gdLst/>
              <a:ahLst/>
              <a:cxnLst/>
              <a:rect l="l" t="t" r="r" b="b"/>
              <a:pathLst>
                <a:path w="8766" h="2758" extrusionOk="0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68"/>
            <p:cNvSpPr/>
            <p:nvPr/>
          </p:nvSpPr>
          <p:spPr>
            <a:xfrm>
              <a:off x="3115959" y="1817713"/>
              <a:ext cx="413967" cy="76705"/>
            </a:xfrm>
            <a:custGeom>
              <a:avLst/>
              <a:gdLst/>
              <a:ahLst/>
              <a:cxnLst/>
              <a:rect l="l" t="t" r="r" b="b"/>
              <a:pathLst>
                <a:path w="9709" h="1799" extrusionOk="0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68"/>
            <p:cNvSpPr/>
            <p:nvPr/>
          </p:nvSpPr>
          <p:spPr>
            <a:xfrm>
              <a:off x="3147937" y="1344655"/>
              <a:ext cx="294327" cy="337177"/>
            </a:xfrm>
            <a:custGeom>
              <a:avLst/>
              <a:gdLst/>
              <a:ahLst/>
              <a:cxnLst/>
              <a:rect l="l" t="t" r="r" b="b"/>
              <a:pathLst>
                <a:path w="6903" h="7908" extrusionOk="0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68"/>
            <p:cNvSpPr/>
            <p:nvPr/>
          </p:nvSpPr>
          <p:spPr>
            <a:xfrm>
              <a:off x="3205284" y="1329946"/>
              <a:ext cx="236979" cy="300168"/>
            </a:xfrm>
            <a:custGeom>
              <a:avLst/>
              <a:gdLst/>
              <a:ahLst/>
              <a:cxnLst/>
              <a:rect l="l" t="t" r="r" b="b"/>
              <a:pathLst>
                <a:path w="5558" h="7040" extrusionOk="0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68"/>
            <p:cNvSpPr/>
            <p:nvPr/>
          </p:nvSpPr>
          <p:spPr>
            <a:xfrm>
              <a:off x="3147937" y="1329946"/>
              <a:ext cx="294327" cy="352527"/>
            </a:xfrm>
            <a:custGeom>
              <a:avLst/>
              <a:gdLst/>
              <a:ahLst/>
              <a:cxnLst/>
              <a:rect l="l" t="t" r="r" b="b"/>
              <a:pathLst>
                <a:path w="6903" h="8268" fill="none" extrusionOk="0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68"/>
            <p:cNvSpPr/>
            <p:nvPr/>
          </p:nvSpPr>
          <p:spPr>
            <a:xfrm>
              <a:off x="3238498" y="1565600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68"/>
            <p:cNvSpPr/>
            <p:nvPr/>
          </p:nvSpPr>
          <p:spPr>
            <a:xfrm>
              <a:off x="3260030" y="1542065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68"/>
            <p:cNvSpPr/>
            <p:nvPr/>
          </p:nvSpPr>
          <p:spPr>
            <a:xfrm>
              <a:off x="3310128" y="1603846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68"/>
            <p:cNvSpPr/>
            <p:nvPr/>
          </p:nvSpPr>
          <p:spPr>
            <a:xfrm>
              <a:off x="3315287" y="1546584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68"/>
            <p:cNvSpPr/>
            <p:nvPr/>
          </p:nvSpPr>
          <p:spPr>
            <a:xfrm>
              <a:off x="3336606" y="1480071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68"/>
            <p:cNvSpPr/>
            <p:nvPr/>
          </p:nvSpPr>
          <p:spPr>
            <a:xfrm>
              <a:off x="3354769" y="1532898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68"/>
            <p:cNvSpPr/>
            <p:nvPr/>
          </p:nvSpPr>
          <p:spPr>
            <a:xfrm>
              <a:off x="3348715" y="1423832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68"/>
            <p:cNvSpPr/>
            <p:nvPr/>
          </p:nvSpPr>
          <p:spPr>
            <a:xfrm>
              <a:off x="3284717" y="1512730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68"/>
            <p:cNvSpPr/>
            <p:nvPr/>
          </p:nvSpPr>
          <p:spPr>
            <a:xfrm>
              <a:off x="3376599" y="1474016"/>
              <a:ext cx="12066" cy="10062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68"/>
            <p:cNvSpPr/>
            <p:nvPr/>
          </p:nvSpPr>
          <p:spPr>
            <a:xfrm>
              <a:off x="3249200" y="1406777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68"/>
            <p:cNvSpPr/>
            <p:nvPr/>
          </p:nvSpPr>
          <p:spPr>
            <a:xfrm>
              <a:off x="3229758" y="144758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68"/>
            <p:cNvSpPr/>
            <p:nvPr/>
          </p:nvSpPr>
          <p:spPr>
            <a:xfrm>
              <a:off x="3295205" y="146374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68"/>
            <p:cNvSpPr/>
            <p:nvPr/>
          </p:nvSpPr>
          <p:spPr>
            <a:xfrm>
              <a:off x="3357285" y="1568500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68"/>
            <p:cNvSpPr/>
            <p:nvPr/>
          </p:nvSpPr>
          <p:spPr>
            <a:xfrm>
              <a:off x="3249285" y="1460799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5" name="Google Shape;3475;p68"/>
            <p:cNvSpPr/>
            <p:nvPr/>
          </p:nvSpPr>
          <p:spPr>
            <a:xfrm>
              <a:off x="3271585" y="1372071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6" name="Google Shape;3476;p68"/>
            <p:cNvSpPr/>
            <p:nvPr/>
          </p:nvSpPr>
          <p:spPr>
            <a:xfrm>
              <a:off x="3304500" y="1423022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68"/>
            <p:cNvSpPr/>
            <p:nvPr/>
          </p:nvSpPr>
          <p:spPr>
            <a:xfrm>
              <a:off x="3353874" y="1376292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68"/>
            <p:cNvSpPr/>
            <p:nvPr/>
          </p:nvSpPr>
          <p:spPr>
            <a:xfrm>
              <a:off x="3270732" y="1609303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68"/>
            <p:cNvSpPr/>
            <p:nvPr/>
          </p:nvSpPr>
          <p:spPr>
            <a:xfrm>
              <a:off x="3232486" y="1515587"/>
              <a:ext cx="12109" cy="10062"/>
            </a:xfrm>
            <a:custGeom>
              <a:avLst/>
              <a:gdLst/>
              <a:ahLst/>
              <a:cxnLst/>
              <a:rect l="l" t="t" r="r" b="b"/>
              <a:pathLst>
                <a:path w="284" h="236" extrusionOk="0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68"/>
            <p:cNvSpPr/>
            <p:nvPr/>
          </p:nvSpPr>
          <p:spPr>
            <a:xfrm>
              <a:off x="3335071" y="1542107"/>
              <a:ext cx="273178" cy="310060"/>
            </a:xfrm>
            <a:custGeom>
              <a:avLst/>
              <a:gdLst/>
              <a:ahLst/>
              <a:cxnLst/>
              <a:rect l="l" t="t" r="r" b="b"/>
              <a:pathLst>
                <a:path w="6407" h="7272" extrusionOk="0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68"/>
            <p:cNvSpPr/>
            <p:nvPr/>
          </p:nvSpPr>
          <p:spPr>
            <a:xfrm>
              <a:off x="3410240" y="1527184"/>
              <a:ext cx="198009" cy="293943"/>
            </a:xfrm>
            <a:custGeom>
              <a:avLst/>
              <a:gdLst/>
              <a:ahLst/>
              <a:cxnLst/>
              <a:rect l="l" t="t" r="r" b="b"/>
              <a:pathLst>
                <a:path w="4644" h="6894" extrusionOk="0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68"/>
            <p:cNvSpPr/>
            <p:nvPr/>
          </p:nvSpPr>
          <p:spPr>
            <a:xfrm>
              <a:off x="3335071" y="1527184"/>
              <a:ext cx="273178" cy="333724"/>
            </a:xfrm>
            <a:custGeom>
              <a:avLst/>
              <a:gdLst/>
              <a:ahLst/>
              <a:cxnLst/>
              <a:rect l="l" t="t" r="r" b="b"/>
              <a:pathLst>
                <a:path w="6407" h="7827" fill="none" extrusionOk="0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68"/>
            <p:cNvSpPr/>
            <p:nvPr/>
          </p:nvSpPr>
          <p:spPr>
            <a:xfrm>
              <a:off x="3368328" y="17104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68"/>
            <p:cNvSpPr/>
            <p:nvPr/>
          </p:nvSpPr>
          <p:spPr>
            <a:xfrm>
              <a:off x="3398899" y="170127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68"/>
            <p:cNvSpPr/>
            <p:nvPr/>
          </p:nvSpPr>
          <p:spPr>
            <a:xfrm>
              <a:off x="3410283" y="1780022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68"/>
            <p:cNvSpPr/>
            <p:nvPr/>
          </p:nvSpPr>
          <p:spPr>
            <a:xfrm>
              <a:off x="3444051" y="173354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68"/>
            <p:cNvSpPr/>
            <p:nvPr/>
          </p:nvSpPr>
          <p:spPr>
            <a:xfrm>
              <a:off x="3496410" y="1687329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68"/>
            <p:cNvSpPr/>
            <p:nvPr/>
          </p:nvSpPr>
          <p:spPr>
            <a:xfrm>
              <a:off x="3484940" y="1741990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68"/>
            <p:cNvSpPr/>
            <p:nvPr/>
          </p:nvSpPr>
          <p:spPr>
            <a:xfrm>
              <a:off x="3535593" y="1645204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68"/>
            <p:cNvSpPr/>
            <p:nvPr/>
          </p:nvSpPr>
          <p:spPr>
            <a:xfrm>
              <a:off x="3435140" y="1688736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68"/>
            <p:cNvSpPr/>
            <p:nvPr/>
          </p:nvSpPr>
          <p:spPr>
            <a:xfrm>
              <a:off x="3533845" y="1702593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68"/>
            <p:cNvSpPr/>
            <p:nvPr/>
          </p:nvSpPr>
          <p:spPr>
            <a:xfrm>
              <a:off x="3458932" y="1579585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68"/>
            <p:cNvSpPr/>
            <p:nvPr/>
          </p:nvSpPr>
          <p:spPr>
            <a:xfrm>
              <a:off x="3421368" y="1604656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68"/>
            <p:cNvSpPr/>
            <p:nvPr/>
          </p:nvSpPr>
          <p:spPr>
            <a:xfrm>
              <a:off x="3469250" y="165206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68"/>
            <p:cNvSpPr/>
            <p:nvPr/>
          </p:nvSpPr>
          <p:spPr>
            <a:xfrm>
              <a:off x="3468866" y="1773797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68"/>
            <p:cNvSpPr/>
            <p:nvPr/>
          </p:nvSpPr>
          <p:spPr>
            <a:xfrm>
              <a:off x="3431345" y="1626017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68"/>
            <p:cNvSpPr/>
            <p:nvPr/>
          </p:nvSpPr>
          <p:spPr>
            <a:xfrm>
              <a:off x="3496026" y="1561251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68"/>
            <p:cNvSpPr/>
            <p:nvPr/>
          </p:nvSpPr>
          <p:spPr>
            <a:xfrm>
              <a:off x="3498115" y="16218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68"/>
            <p:cNvSpPr/>
            <p:nvPr/>
          </p:nvSpPr>
          <p:spPr>
            <a:xfrm>
              <a:off x="3564458" y="1607044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68"/>
            <p:cNvSpPr/>
            <p:nvPr/>
          </p:nvSpPr>
          <p:spPr>
            <a:xfrm>
              <a:off x="3373615" y="1764502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68"/>
            <p:cNvSpPr/>
            <p:nvPr/>
          </p:nvSpPr>
          <p:spPr>
            <a:xfrm>
              <a:off x="3388836" y="1664433"/>
              <a:ext cx="10958" cy="1100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68"/>
            <p:cNvSpPr/>
            <p:nvPr/>
          </p:nvSpPr>
          <p:spPr>
            <a:xfrm>
              <a:off x="3128793" y="1577283"/>
              <a:ext cx="326731" cy="377427"/>
            </a:xfrm>
            <a:custGeom>
              <a:avLst/>
              <a:gdLst/>
              <a:ahLst/>
              <a:cxnLst/>
              <a:rect l="l" t="t" r="r" b="b"/>
              <a:pathLst>
                <a:path w="7663" h="8852" extrusionOk="0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68"/>
            <p:cNvSpPr/>
            <p:nvPr/>
          </p:nvSpPr>
          <p:spPr>
            <a:xfrm>
              <a:off x="3128793" y="1580054"/>
              <a:ext cx="204703" cy="374656"/>
            </a:xfrm>
            <a:custGeom>
              <a:avLst/>
              <a:gdLst/>
              <a:ahLst/>
              <a:cxnLst/>
              <a:rect l="l" t="t" r="r" b="b"/>
              <a:pathLst>
                <a:path w="4801" h="8787" extrusionOk="0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68"/>
            <p:cNvSpPr/>
            <p:nvPr/>
          </p:nvSpPr>
          <p:spPr>
            <a:xfrm>
              <a:off x="3362444" y="1824706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68"/>
            <p:cNvSpPr/>
            <p:nvPr/>
          </p:nvSpPr>
          <p:spPr>
            <a:xfrm>
              <a:off x="3334218" y="179831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68"/>
            <p:cNvSpPr/>
            <p:nvPr/>
          </p:nvSpPr>
          <p:spPr>
            <a:xfrm>
              <a:off x="3292818" y="186742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68"/>
            <p:cNvSpPr/>
            <p:nvPr/>
          </p:nvSpPr>
          <p:spPr>
            <a:xfrm>
              <a:off x="3275379" y="1803344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68"/>
            <p:cNvSpPr/>
            <p:nvPr/>
          </p:nvSpPr>
          <p:spPr>
            <a:xfrm>
              <a:off x="3238583" y="1728900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68"/>
            <p:cNvSpPr/>
            <p:nvPr/>
          </p:nvSpPr>
          <p:spPr>
            <a:xfrm>
              <a:off x="3229843" y="1787995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68"/>
            <p:cNvSpPr/>
            <p:nvPr/>
          </p:nvSpPr>
          <p:spPr>
            <a:xfrm>
              <a:off x="3213897" y="1665925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68"/>
            <p:cNvSpPr/>
            <p:nvPr/>
          </p:nvSpPr>
          <p:spPr>
            <a:xfrm>
              <a:off x="3301430" y="1765440"/>
              <a:ext cx="12834" cy="11299"/>
            </a:xfrm>
            <a:custGeom>
              <a:avLst/>
              <a:gdLst/>
              <a:ahLst/>
              <a:cxnLst/>
              <a:rect l="l" t="t" r="r" b="b"/>
              <a:pathLst>
                <a:path w="301" h="265" extrusionOk="0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68"/>
            <p:cNvSpPr/>
            <p:nvPr/>
          </p:nvSpPr>
          <p:spPr>
            <a:xfrm>
              <a:off x="3194070" y="172207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68"/>
            <p:cNvSpPr/>
            <p:nvPr/>
          </p:nvSpPr>
          <p:spPr>
            <a:xfrm>
              <a:off x="3317974" y="1646909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68"/>
            <p:cNvSpPr/>
            <p:nvPr/>
          </p:nvSpPr>
          <p:spPr>
            <a:xfrm>
              <a:off x="3347393" y="169257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68"/>
            <p:cNvSpPr/>
            <p:nvPr/>
          </p:nvSpPr>
          <p:spPr>
            <a:xfrm>
              <a:off x="3279941" y="1710609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68"/>
            <p:cNvSpPr/>
            <p:nvPr/>
          </p:nvSpPr>
          <p:spPr>
            <a:xfrm>
              <a:off x="3234490" y="1827818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68"/>
            <p:cNvSpPr/>
            <p:nvPr/>
          </p:nvSpPr>
          <p:spPr>
            <a:xfrm>
              <a:off x="3329059" y="1707368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68"/>
            <p:cNvSpPr/>
            <p:nvPr/>
          </p:nvSpPr>
          <p:spPr>
            <a:xfrm>
              <a:off x="3286550" y="1608024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68"/>
            <p:cNvSpPr/>
            <p:nvPr/>
          </p:nvSpPr>
          <p:spPr>
            <a:xfrm>
              <a:off x="3261522" y="1665030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68"/>
            <p:cNvSpPr/>
            <p:nvPr/>
          </p:nvSpPr>
          <p:spPr>
            <a:xfrm>
              <a:off x="3198419" y="1612714"/>
              <a:ext cx="12791" cy="11256"/>
            </a:xfrm>
            <a:custGeom>
              <a:avLst/>
              <a:gdLst/>
              <a:ahLst/>
              <a:cxnLst/>
              <a:rect l="l" t="t" r="r" b="b"/>
              <a:pathLst>
                <a:path w="300" h="264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68"/>
            <p:cNvSpPr/>
            <p:nvPr/>
          </p:nvSpPr>
          <p:spPr>
            <a:xfrm>
              <a:off x="3336563" y="187356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68"/>
            <p:cNvSpPr/>
            <p:nvPr/>
          </p:nvSpPr>
          <p:spPr>
            <a:xfrm>
              <a:off x="3358564" y="1768681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23" name="Google Shape;3523;p68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3524" name="Google Shape;3524;p68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avLst/>
                <a:gdLst/>
                <a:ahLst/>
                <a:cxnLst/>
                <a:rect l="l" t="t" r="r" b="b"/>
                <a:pathLst>
                  <a:path w="9709" h="1799" extrusionOk="0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5" name="Google Shape;3525;p68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7953" extrusionOk="0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3526" name="Google Shape;3526;p68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5264" extrusionOk="0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3527" name="Google Shape;3527;p68"/>
            <p:cNvSpPr/>
            <p:nvPr/>
          </p:nvSpPr>
          <p:spPr>
            <a:xfrm>
              <a:off x="3425931" y="1856811"/>
              <a:ext cx="104249" cy="404161"/>
            </a:xfrm>
            <a:custGeom>
              <a:avLst/>
              <a:gdLst/>
              <a:ahLst/>
              <a:cxnLst/>
              <a:rect l="l" t="t" r="r" b="b"/>
              <a:pathLst>
                <a:path w="2445" h="9479" extrusionOk="0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68"/>
            <p:cNvSpPr/>
            <p:nvPr/>
          </p:nvSpPr>
          <p:spPr>
            <a:xfrm>
              <a:off x="3118646" y="1856811"/>
              <a:ext cx="411537" cy="413882"/>
            </a:xfrm>
            <a:custGeom>
              <a:avLst/>
              <a:gdLst/>
              <a:ahLst/>
              <a:cxnLst/>
              <a:rect l="l" t="t" r="r" b="b"/>
              <a:pathLst>
                <a:path w="9652" h="9707" fill="none" extrusionOk="0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29" name="Google Shape;3529;p68"/>
          <p:cNvGrpSpPr/>
          <p:nvPr/>
        </p:nvGrpSpPr>
        <p:grpSpPr>
          <a:xfrm>
            <a:off x="1516425" y="4515463"/>
            <a:ext cx="1548898" cy="564071"/>
            <a:chOff x="6667575" y="2768850"/>
            <a:chExt cx="1548898" cy="564071"/>
          </a:xfrm>
        </p:grpSpPr>
        <p:sp>
          <p:nvSpPr>
            <p:cNvPr id="3530" name="Google Shape;3530;p68"/>
            <p:cNvSpPr/>
            <p:nvPr/>
          </p:nvSpPr>
          <p:spPr>
            <a:xfrm>
              <a:off x="6667575" y="2933972"/>
              <a:ext cx="1516323" cy="398949"/>
            </a:xfrm>
            <a:custGeom>
              <a:avLst/>
              <a:gdLst/>
              <a:ahLst/>
              <a:cxnLst/>
              <a:rect l="l" t="t" r="r" b="b"/>
              <a:pathLst>
                <a:path w="33390" h="8785" extrusionOk="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68"/>
            <p:cNvSpPr/>
            <p:nvPr/>
          </p:nvSpPr>
          <p:spPr>
            <a:xfrm>
              <a:off x="6974294" y="2859313"/>
              <a:ext cx="1211923" cy="280695"/>
            </a:xfrm>
            <a:custGeom>
              <a:avLst/>
              <a:gdLst/>
              <a:ahLst/>
              <a:cxnLst/>
              <a:rect l="l" t="t" r="r" b="b"/>
              <a:pathLst>
                <a:path w="26687" h="6181" extrusionOk="0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68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extrusionOk="0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68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68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68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68"/>
            <p:cNvSpPr/>
            <p:nvPr/>
          </p:nvSpPr>
          <p:spPr>
            <a:xfrm>
              <a:off x="8017204" y="2937014"/>
              <a:ext cx="175065" cy="66075"/>
            </a:xfrm>
            <a:custGeom>
              <a:avLst/>
              <a:gdLst/>
              <a:ahLst/>
              <a:cxnLst/>
              <a:rect l="l" t="t" r="r" b="b"/>
              <a:pathLst>
                <a:path w="3855" h="1455" extrusionOk="0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68"/>
            <p:cNvSpPr/>
            <p:nvPr/>
          </p:nvSpPr>
          <p:spPr>
            <a:xfrm>
              <a:off x="6977655" y="2826070"/>
              <a:ext cx="1035587" cy="200451"/>
            </a:xfrm>
            <a:custGeom>
              <a:avLst/>
              <a:gdLst/>
              <a:ahLst/>
              <a:cxnLst/>
              <a:rect l="l" t="t" r="r" b="b"/>
              <a:pathLst>
                <a:path w="22804" h="4414" extrusionOk="0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68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fill="none" extrusionOk="0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68"/>
            <p:cNvSpPr/>
            <p:nvPr/>
          </p:nvSpPr>
          <p:spPr>
            <a:xfrm>
              <a:off x="6974249" y="2879612"/>
              <a:ext cx="920421" cy="260395"/>
            </a:xfrm>
            <a:custGeom>
              <a:avLst/>
              <a:gdLst/>
              <a:ahLst/>
              <a:cxnLst/>
              <a:rect l="l" t="t" r="r" b="b"/>
              <a:pathLst>
                <a:path w="20268" h="5734" extrusionOk="0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68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68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68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68"/>
            <p:cNvSpPr/>
            <p:nvPr/>
          </p:nvSpPr>
          <p:spPr>
            <a:xfrm>
              <a:off x="7013395" y="2922664"/>
              <a:ext cx="60126" cy="49500"/>
            </a:xfrm>
            <a:custGeom>
              <a:avLst/>
              <a:gdLst/>
              <a:ahLst/>
              <a:cxnLst/>
              <a:rect l="l" t="t" r="r" b="b"/>
              <a:pathLst>
                <a:path w="1324" h="1090" extrusionOk="0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68"/>
            <p:cNvSpPr/>
            <p:nvPr/>
          </p:nvSpPr>
          <p:spPr>
            <a:xfrm>
              <a:off x="7100089" y="2943463"/>
              <a:ext cx="721877" cy="149634"/>
            </a:xfrm>
            <a:custGeom>
              <a:avLst/>
              <a:gdLst/>
              <a:ahLst/>
              <a:cxnLst/>
              <a:rect l="l" t="t" r="r" b="b"/>
              <a:pathLst>
                <a:path w="15896" h="3295" extrusionOk="0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45" name="Google Shape;3545;p68"/>
          <p:cNvGrpSpPr/>
          <p:nvPr/>
        </p:nvGrpSpPr>
        <p:grpSpPr>
          <a:xfrm>
            <a:off x="5499411" y="-19"/>
            <a:ext cx="4112052" cy="1759054"/>
            <a:chOff x="2146611" y="-19"/>
            <a:chExt cx="4112052" cy="1759054"/>
          </a:xfrm>
        </p:grpSpPr>
        <p:sp>
          <p:nvSpPr>
            <p:cNvPr id="3546" name="Google Shape;3546;p68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47" name="Google Shape;3547;p68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3548" name="Google Shape;3548;p68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9" name="Google Shape;3549;p68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0" name="Google Shape;3550;p68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1" name="Google Shape;3551;p68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2" name="Google Shape;3552;p68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3" name="Google Shape;3553;p68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4" name="Google Shape;3554;p68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5" name="Google Shape;3555;p68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6" name="Google Shape;3556;p68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7" name="Google Shape;3557;p68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8" name="Google Shape;3558;p68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9" name="Google Shape;3559;p68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0" name="Google Shape;3560;p68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1" name="Google Shape;3561;p68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2" name="Google Shape;3562;p68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3" name="Google Shape;3563;p68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4" name="Google Shape;3564;p68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565" name="Google Shape;3565;p68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3566" name="Google Shape;3566;p68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7" name="Google Shape;3567;p68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8" name="Google Shape;3568;p68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9" name="Google Shape;3569;p68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0" name="Google Shape;3570;p68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1" name="Google Shape;3571;p68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2" name="Google Shape;3572;p68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3" name="Google Shape;3573;p68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4" name="Google Shape;3574;p68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5" name="Google Shape;3575;p68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6" name="Google Shape;3576;p68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7" name="Google Shape;3577;p68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8" name="Google Shape;3578;p68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9" name="Google Shape;3579;p68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0" name="Google Shape;3580;p68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1" name="Google Shape;3581;p68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2" name="Google Shape;3582;p68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83" name="Google Shape;3583;p68"/>
          <p:cNvGrpSpPr/>
          <p:nvPr/>
        </p:nvGrpSpPr>
        <p:grpSpPr>
          <a:xfrm>
            <a:off x="6445559" y="1402021"/>
            <a:ext cx="479909" cy="603178"/>
            <a:chOff x="3943975" y="2910513"/>
            <a:chExt cx="632709" cy="795225"/>
          </a:xfrm>
        </p:grpSpPr>
        <p:sp>
          <p:nvSpPr>
            <p:cNvPr id="3584" name="Google Shape;3584;p68"/>
            <p:cNvSpPr/>
            <p:nvPr/>
          </p:nvSpPr>
          <p:spPr>
            <a:xfrm>
              <a:off x="3943975" y="2910513"/>
              <a:ext cx="605917" cy="795225"/>
            </a:xfrm>
            <a:custGeom>
              <a:avLst/>
              <a:gdLst/>
              <a:ahLst/>
              <a:cxnLst/>
              <a:rect l="l" t="t" r="r" b="b"/>
              <a:pathLst>
                <a:path w="13683" h="17958" extrusionOk="0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5" name="Google Shape;3585;p68"/>
            <p:cNvSpPr/>
            <p:nvPr/>
          </p:nvSpPr>
          <p:spPr>
            <a:xfrm>
              <a:off x="3970766" y="2910513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6" name="Google Shape;3586;p68"/>
            <p:cNvSpPr/>
            <p:nvPr/>
          </p:nvSpPr>
          <p:spPr>
            <a:xfrm>
              <a:off x="4025854" y="2965335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7" name="Google Shape;3587;p68"/>
            <p:cNvSpPr/>
            <p:nvPr/>
          </p:nvSpPr>
          <p:spPr>
            <a:xfrm>
              <a:off x="4474485" y="2965379"/>
              <a:ext cx="40120" cy="40873"/>
            </a:xfrm>
            <a:custGeom>
              <a:avLst/>
              <a:gdLst/>
              <a:ahLst/>
              <a:cxnLst/>
              <a:rect l="l" t="t" r="r" b="b"/>
              <a:pathLst>
                <a:path w="906" h="923" extrusionOk="0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8" name="Google Shape;3588;p68"/>
            <p:cNvSpPr/>
            <p:nvPr/>
          </p:nvSpPr>
          <p:spPr>
            <a:xfrm>
              <a:off x="4037013" y="3085740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9" name="Google Shape;3589;p68"/>
            <p:cNvSpPr/>
            <p:nvPr/>
          </p:nvSpPr>
          <p:spPr>
            <a:xfrm>
              <a:off x="4037013" y="3173863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0" name="Google Shape;3590;p68"/>
            <p:cNvSpPr/>
            <p:nvPr/>
          </p:nvSpPr>
          <p:spPr>
            <a:xfrm>
              <a:off x="4037013" y="3261986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1" name="Google Shape;3591;p68"/>
            <p:cNvSpPr/>
            <p:nvPr/>
          </p:nvSpPr>
          <p:spPr>
            <a:xfrm>
              <a:off x="4037013" y="3350065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2" name="Google Shape;3592;p68"/>
            <p:cNvSpPr/>
            <p:nvPr/>
          </p:nvSpPr>
          <p:spPr>
            <a:xfrm>
              <a:off x="4037013" y="3438188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3" name="Google Shape;3593;p68"/>
            <p:cNvSpPr/>
            <p:nvPr/>
          </p:nvSpPr>
          <p:spPr>
            <a:xfrm>
              <a:off x="4037013" y="3526311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94" name="Google Shape;3594;p68"/>
          <p:cNvGrpSpPr/>
          <p:nvPr/>
        </p:nvGrpSpPr>
        <p:grpSpPr>
          <a:xfrm>
            <a:off x="5836912" y="1088435"/>
            <a:ext cx="479943" cy="603145"/>
            <a:chOff x="4788141" y="3142024"/>
            <a:chExt cx="632753" cy="795181"/>
          </a:xfrm>
        </p:grpSpPr>
        <p:sp>
          <p:nvSpPr>
            <p:cNvPr id="3595" name="Google Shape;3595;p68"/>
            <p:cNvSpPr/>
            <p:nvPr/>
          </p:nvSpPr>
          <p:spPr>
            <a:xfrm>
              <a:off x="4788141" y="3142024"/>
              <a:ext cx="605917" cy="795181"/>
            </a:xfrm>
            <a:custGeom>
              <a:avLst/>
              <a:gdLst/>
              <a:ahLst/>
              <a:cxnLst/>
              <a:rect l="l" t="t" r="r" b="b"/>
              <a:pathLst>
                <a:path w="13683" h="17957" extrusionOk="0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6" name="Google Shape;3596;p68"/>
            <p:cNvSpPr/>
            <p:nvPr/>
          </p:nvSpPr>
          <p:spPr>
            <a:xfrm>
              <a:off x="4870064" y="3196846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7" name="Google Shape;3597;p68"/>
            <p:cNvSpPr/>
            <p:nvPr/>
          </p:nvSpPr>
          <p:spPr>
            <a:xfrm>
              <a:off x="5318650" y="3196846"/>
              <a:ext cx="40164" cy="40917"/>
            </a:xfrm>
            <a:custGeom>
              <a:avLst/>
              <a:gdLst/>
              <a:ahLst/>
              <a:cxnLst/>
              <a:rect l="l" t="t" r="r" b="b"/>
              <a:pathLst>
                <a:path w="907" h="924" extrusionOk="0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8" name="Google Shape;3598;p68"/>
            <p:cNvSpPr/>
            <p:nvPr/>
          </p:nvSpPr>
          <p:spPr>
            <a:xfrm>
              <a:off x="4814976" y="3657831"/>
              <a:ext cx="605917" cy="256396"/>
            </a:xfrm>
            <a:custGeom>
              <a:avLst/>
              <a:gdLst/>
              <a:ahLst/>
              <a:cxnLst/>
              <a:rect l="l" t="t" r="r" b="b"/>
              <a:pathLst>
                <a:path w="13683" h="5790" extrusionOk="0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9" name="Google Shape;3599;p68"/>
            <p:cNvSpPr/>
            <p:nvPr/>
          </p:nvSpPr>
          <p:spPr>
            <a:xfrm>
              <a:off x="5099228" y="3376325"/>
              <a:ext cx="191300" cy="190680"/>
            </a:xfrm>
            <a:custGeom>
              <a:avLst/>
              <a:gdLst/>
              <a:ahLst/>
              <a:cxnLst/>
              <a:rect l="l" t="t" r="r" b="b"/>
              <a:pathLst>
                <a:path w="4320" h="4306" extrusionOk="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0" name="Google Shape;3600;p68"/>
            <p:cNvSpPr/>
            <p:nvPr/>
          </p:nvSpPr>
          <p:spPr>
            <a:xfrm>
              <a:off x="4814976" y="3142024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16" name="Google Shape;7116;p83"/>
          <p:cNvGrpSpPr/>
          <p:nvPr/>
        </p:nvGrpSpPr>
        <p:grpSpPr>
          <a:xfrm>
            <a:off x="6620555" y="3792803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pic>
        <p:nvPicPr>
          <p:cNvPr id="2" name="Picture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90" y="1537653"/>
            <a:ext cx="5621020" cy="2068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16" name="Google Shape;7116;p83"/>
          <p:cNvGrpSpPr/>
          <p:nvPr/>
        </p:nvGrpSpPr>
        <p:grpSpPr>
          <a:xfrm>
            <a:off x="6620555" y="3792803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621280" y="212661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" name="Picture 0" descr="tailwindcss-logotyp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785" y="2937510"/>
            <a:ext cx="2495550" cy="3143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567940" y="155702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Front-end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4" name="Picture 3" descr="New Projec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68" y="3260725"/>
            <a:ext cx="2253615" cy="112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16" name="Google Shape;7116;p83"/>
          <p:cNvGrpSpPr/>
          <p:nvPr/>
        </p:nvGrpSpPr>
        <p:grpSpPr>
          <a:xfrm>
            <a:off x="6620555" y="3792803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pic>
        <p:nvPicPr>
          <p:cNvPr id="128" name="Picture 127"/>
          <p:cNvPicPr/>
          <p:nvPr/>
        </p:nvPicPr>
        <p:blipFill>
          <a:blip r:embed="rId1"/>
          <a:stretch>
            <a:fillRect/>
          </a:stretch>
        </p:blipFill>
        <p:spPr>
          <a:xfrm>
            <a:off x="3060065" y="2342515"/>
            <a:ext cx="1047115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Picture 128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290" y="2155825"/>
            <a:ext cx="1420495" cy="1420495"/>
          </a:xfrm>
          <a:prstGeom prst="rect">
            <a:avLst/>
          </a:prstGeom>
          <a:noFill/>
        </p:spPr>
      </p:pic>
      <p:sp>
        <p:nvSpPr>
          <p:cNvPr id="16" name="Text Box 15"/>
          <p:cNvSpPr txBox="1"/>
          <p:nvPr/>
        </p:nvSpPr>
        <p:spPr>
          <a:xfrm>
            <a:off x="2567940" y="155702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Back-end</a:t>
            </a:r>
            <a:endParaRPr 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16" name="Google Shape;7116;p83"/>
          <p:cNvGrpSpPr/>
          <p:nvPr/>
        </p:nvGrpSpPr>
        <p:grpSpPr>
          <a:xfrm>
            <a:off x="6620555" y="3792803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67940" y="155702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Chức năng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5449" name="Google Shape;5449;p75"/>
          <p:cNvSpPr/>
          <p:nvPr/>
        </p:nvSpPr>
        <p:spPr>
          <a:xfrm>
            <a:off x="2564765" y="2103120"/>
            <a:ext cx="4014470" cy="2296795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4648;p73"/>
          <p:cNvSpPr txBox="1"/>
          <p:nvPr/>
        </p:nvSpPr>
        <p:spPr>
          <a:xfrm>
            <a:off x="2915285" y="224218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Trang chủ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" name="Google Shape;4648;p73"/>
          <p:cNvSpPr txBox="1"/>
          <p:nvPr/>
        </p:nvSpPr>
        <p:spPr>
          <a:xfrm>
            <a:off x="2915285" y="272224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Danh mục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2" name="Google Shape;4648;p73"/>
          <p:cNvSpPr txBox="1"/>
          <p:nvPr/>
        </p:nvSpPr>
        <p:spPr>
          <a:xfrm>
            <a:off x="2915285" y="320230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Sản phẩm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4" name="Google Shape;4648;p73"/>
          <p:cNvSpPr txBox="1"/>
          <p:nvPr/>
        </p:nvSpPr>
        <p:spPr>
          <a:xfrm>
            <a:off x="2915285" y="368236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Tìm kiếm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0" name="Google Shape;4648;p73"/>
          <p:cNvSpPr txBox="1"/>
          <p:nvPr/>
        </p:nvSpPr>
        <p:spPr>
          <a:xfrm>
            <a:off x="4779010" y="224472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Giỏ hàng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1" name="Google Shape;4648;p73"/>
          <p:cNvSpPr txBox="1"/>
          <p:nvPr/>
        </p:nvSpPr>
        <p:spPr>
          <a:xfrm>
            <a:off x="4779010" y="272478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Đặt hàng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2" name="Google Shape;4648;p73"/>
          <p:cNvSpPr txBox="1"/>
          <p:nvPr/>
        </p:nvSpPr>
        <p:spPr>
          <a:xfrm>
            <a:off x="4779010" y="320484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Quản lý sản phẩm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3" name="Google Shape;4648;p73"/>
          <p:cNvSpPr txBox="1"/>
          <p:nvPr/>
        </p:nvSpPr>
        <p:spPr>
          <a:xfrm>
            <a:off x="4779010" y="3684905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Quản lý đơn hàng</a:t>
            </a:r>
            <a:endParaRPr lang="en-US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14" name="Shape 9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1" name="Google Shape;9991;p97"/>
          <p:cNvGrpSpPr/>
          <p:nvPr/>
        </p:nvGrpSpPr>
        <p:grpSpPr>
          <a:xfrm>
            <a:off x="7731984" y="-8"/>
            <a:ext cx="929451" cy="1827513"/>
            <a:chOff x="2880023" y="324448"/>
            <a:chExt cx="763284" cy="1500790"/>
          </a:xfrm>
        </p:grpSpPr>
        <p:sp>
          <p:nvSpPr>
            <p:cNvPr id="9992" name="Google Shape;9992;p97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993" name="Google Shape;9993;p97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9994" name="Google Shape;9994;p97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5" name="Google Shape;9995;p97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6" name="Google Shape;9996;p97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7" name="Google Shape;9997;p97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8" name="Google Shape;9998;p97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9" name="Google Shape;9999;p97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0" name="Google Shape;10000;p97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1" name="Google Shape;10001;p97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2" name="Google Shape;10002;p97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3" name="Google Shape;10003;p97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4" name="Google Shape;10004;p97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5" name="Google Shape;10005;p97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6" name="Google Shape;10006;p97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7" name="Google Shape;10007;p97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8" name="Google Shape;10008;p97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9" name="Google Shape;10009;p97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0" name="Google Shape;10010;p97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1" name="Google Shape;10011;p97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2" name="Google Shape;10012;p97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3" name="Google Shape;10013;p97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4" name="Google Shape;10014;p97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5" name="Google Shape;10015;p97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6" name="Google Shape;10016;p97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7" name="Google Shape;10017;p97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8" name="Google Shape;10018;p97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9" name="Google Shape;10019;p97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0" name="Google Shape;10020;p97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1" name="Google Shape;10021;p97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2" name="Google Shape;10022;p97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3" name="Google Shape;10023;p97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4" name="Google Shape;10024;p97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025" name="Google Shape;10025;p97"/>
          <p:cNvGrpSpPr/>
          <p:nvPr/>
        </p:nvGrpSpPr>
        <p:grpSpPr>
          <a:xfrm>
            <a:off x="5880411" y="-19"/>
            <a:ext cx="4112052" cy="1759054"/>
            <a:chOff x="2146611" y="-19"/>
            <a:chExt cx="4112052" cy="1759054"/>
          </a:xfrm>
        </p:grpSpPr>
        <p:sp>
          <p:nvSpPr>
            <p:cNvPr id="10026" name="Google Shape;10026;p97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027" name="Google Shape;10027;p97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10028" name="Google Shape;10028;p97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9" name="Google Shape;10029;p97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0" name="Google Shape;10030;p97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1" name="Google Shape;10031;p97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2" name="Google Shape;10032;p97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3" name="Google Shape;10033;p97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4" name="Google Shape;10034;p97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5" name="Google Shape;10035;p97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6" name="Google Shape;10036;p97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7" name="Google Shape;10037;p97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8" name="Google Shape;10038;p97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9" name="Google Shape;10039;p97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0" name="Google Shape;10040;p97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1" name="Google Shape;10041;p97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2" name="Google Shape;10042;p97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3" name="Google Shape;10043;p97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4" name="Google Shape;10044;p97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45" name="Google Shape;10045;p97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10046" name="Google Shape;10046;p97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7" name="Google Shape;10047;p97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8" name="Google Shape;10048;p97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9" name="Google Shape;10049;p97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0" name="Google Shape;10050;p97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1" name="Google Shape;10051;p97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2" name="Google Shape;10052;p97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3" name="Google Shape;10053;p97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4" name="Google Shape;10054;p97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5" name="Google Shape;10055;p97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6" name="Google Shape;10056;p97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7" name="Google Shape;10057;p97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8" name="Google Shape;10058;p97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9" name="Google Shape;10059;p97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0" name="Google Shape;10060;p97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1" name="Google Shape;10061;p97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2" name="Google Shape;10062;p97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063" name="Google Shape;10063;p97"/>
          <p:cNvGrpSpPr/>
          <p:nvPr/>
        </p:nvGrpSpPr>
        <p:grpSpPr>
          <a:xfrm>
            <a:off x="7565075" y="3631456"/>
            <a:ext cx="1655548" cy="1337197"/>
            <a:chOff x="4107250" y="1993256"/>
            <a:chExt cx="1655548" cy="1337197"/>
          </a:xfrm>
        </p:grpSpPr>
        <p:sp>
          <p:nvSpPr>
            <p:cNvPr id="10064" name="Google Shape;10064;p97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5" name="Google Shape;10065;p97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6" name="Google Shape;10066;p97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7" name="Google Shape;10067;p97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8" name="Google Shape;10068;p97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9" name="Google Shape;10069;p97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0" name="Google Shape;10070;p97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1" name="Google Shape;10071;p97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2" name="Google Shape;10072;p97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3" name="Google Shape;10073;p97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4" name="Google Shape;10074;p97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5" name="Google Shape;10075;p97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6" name="Google Shape;10076;p97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7" name="Google Shape;10077;p97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8" name="Google Shape;10078;p97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9" name="Google Shape;10079;p97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0" name="Google Shape;10080;p97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1" name="Google Shape;10081;p97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2" name="Google Shape;10082;p97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3" name="Google Shape;10083;p97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4" name="Google Shape;10084;p97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5" name="Google Shape;10085;p97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6" name="Google Shape;10086;p97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7" name="Google Shape;10087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8" name="Google Shape;10088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9" name="Google Shape;10089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0" name="Google Shape;10090;p97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1" name="Google Shape;10091;p97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2" name="Google Shape;10092;p97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3" name="Google Shape;10093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4" name="Google Shape;10094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5" name="Google Shape;10095;p97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6" name="Google Shape;10096;p97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7" name="Google Shape;10097;p97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8" name="Google Shape;10098;p97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9" name="Google Shape;10099;p97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0" name="Google Shape;10100;p97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1" name="Google Shape;10101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2" name="Google Shape;10102;p97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3" name="Google Shape;10103;p97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4" name="Google Shape;10104;p97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5" name="Google Shape;10105;p97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6" name="Google Shape;10106;p97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7" name="Google Shape;10107;p97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08" name="Google Shape;10108;p97"/>
          <p:cNvGrpSpPr/>
          <p:nvPr/>
        </p:nvGrpSpPr>
        <p:grpSpPr>
          <a:xfrm flipH="1">
            <a:off x="3726886" y="4152617"/>
            <a:ext cx="821777" cy="862365"/>
            <a:chOff x="4061475" y="1125825"/>
            <a:chExt cx="1168624" cy="1226343"/>
          </a:xfrm>
        </p:grpSpPr>
        <p:grpSp>
          <p:nvGrpSpPr>
            <p:cNvPr id="10109" name="Google Shape;10109;p97"/>
            <p:cNvGrpSpPr/>
            <p:nvPr/>
          </p:nvGrpSpPr>
          <p:grpSpPr>
            <a:xfrm>
              <a:off x="4061475" y="1631354"/>
              <a:ext cx="1168624" cy="720815"/>
              <a:chOff x="4061475" y="1631354"/>
              <a:chExt cx="1168624" cy="720815"/>
            </a:xfrm>
          </p:grpSpPr>
          <p:sp>
            <p:nvSpPr>
              <p:cNvPr id="10110" name="Google Shape;10110;p97"/>
              <p:cNvSpPr/>
              <p:nvPr/>
            </p:nvSpPr>
            <p:spPr>
              <a:xfrm>
                <a:off x="4061475" y="2008525"/>
                <a:ext cx="851654" cy="343644"/>
              </a:xfrm>
              <a:custGeom>
                <a:avLst/>
                <a:gdLst/>
                <a:ahLst/>
                <a:cxnLst/>
                <a:rect l="l" t="t" r="r" b="b"/>
                <a:pathLst>
                  <a:path w="12394" h="5001" extrusionOk="0">
                    <a:moveTo>
                      <a:pt x="10569" y="3260"/>
                    </a:moveTo>
                    <a:cubicBezTo>
                      <a:pt x="10746" y="3323"/>
                      <a:pt x="10982" y="3288"/>
                      <a:pt x="11055" y="3520"/>
                    </a:cubicBezTo>
                    <a:cubicBezTo>
                      <a:pt x="11197" y="3973"/>
                      <a:pt x="10545" y="4392"/>
                      <a:pt x="9842" y="4392"/>
                    </a:cubicBezTo>
                    <a:cubicBezTo>
                      <a:pt x="9691" y="4392"/>
                      <a:pt x="9538" y="4373"/>
                      <a:pt x="9389" y="4330"/>
                    </a:cubicBezTo>
                    <a:cubicBezTo>
                      <a:pt x="9216" y="4280"/>
                      <a:pt x="8773" y="4013"/>
                      <a:pt x="8786" y="4013"/>
                    </a:cubicBezTo>
                    <a:cubicBezTo>
                      <a:pt x="8786" y="4013"/>
                      <a:pt x="8786" y="4013"/>
                      <a:pt x="8786" y="4013"/>
                    </a:cubicBezTo>
                    <a:cubicBezTo>
                      <a:pt x="9080" y="3932"/>
                      <a:pt x="9469" y="3826"/>
                      <a:pt x="9729" y="3708"/>
                    </a:cubicBezTo>
                    <a:cubicBezTo>
                      <a:pt x="10074" y="3551"/>
                      <a:pt x="10346" y="3404"/>
                      <a:pt x="10569" y="3260"/>
                    </a:cubicBezTo>
                    <a:close/>
                    <a:moveTo>
                      <a:pt x="5044" y="1"/>
                    </a:moveTo>
                    <a:cubicBezTo>
                      <a:pt x="4259" y="1"/>
                      <a:pt x="3516" y="58"/>
                      <a:pt x="2905" y="190"/>
                    </a:cubicBezTo>
                    <a:cubicBezTo>
                      <a:pt x="368" y="737"/>
                      <a:pt x="1" y="1642"/>
                      <a:pt x="393" y="2487"/>
                    </a:cubicBezTo>
                    <a:cubicBezTo>
                      <a:pt x="842" y="3457"/>
                      <a:pt x="3657" y="4313"/>
                      <a:pt x="6351" y="4313"/>
                    </a:cubicBezTo>
                    <a:cubicBezTo>
                      <a:pt x="6815" y="4313"/>
                      <a:pt x="7276" y="4287"/>
                      <a:pt x="7721" y="4233"/>
                    </a:cubicBezTo>
                    <a:cubicBezTo>
                      <a:pt x="8288" y="4449"/>
                      <a:pt x="9158" y="4886"/>
                      <a:pt x="9877" y="4976"/>
                    </a:cubicBezTo>
                    <a:cubicBezTo>
                      <a:pt x="10008" y="4993"/>
                      <a:pt x="10134" y="5001"/>
                      <a:pt x="10254" y="5001"/>
                    </a:cubicBezTo>
                    <a:cubicBezTo>
                      <a:pt x="11924" y="5001"/>
                      <a:pt x="12394" y="3479"/>
                      <a:pt x="10964" y="2963"/>
                    </a:cubicBezTo>
                    <a:cubicBezTo>
                      <a:pt x="11646" y="2338"/>
                      <a:pt x="11292" y="1809"/>
                      <a:pt x="10851" y="1203"/>
                    </a:cubicBezTo>
                    <a:cubicBezTo>
                      <a:pt x="10394" y="572"/>
                      <a:pt x="7514" y="1"/>
                      <a:pt x="5044" y="1"/>
                    </a:cubicBez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1" name="Google Shape;10111;p97"/>
              <p:cNvSpPr/>
              <p:nvPr/>
            </p:nvSpPr>
            <p:spPr>
              <a:xfrm>
                <a:off x="4138229" y="1736417"/>
                <a:ext cx="863404" cy="472965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6883" extrusionOk="0">
                    <a:moveTo>
                      <a:pt x="551" y="0"/>
                    </a:moveTo>
                    <a:cubicBezTo>
                      <a:pt x="551" y="0"/>
                      <a:pt x="1" y="4868"/>
                      <a:pt x="4703" y="6735"/>
                    </a:cubicBezTo>
                    <a:cubicBezTo>
                      <a:pt x="4703" y="6735"/>
                      <a:pt x="5548" y="6882"/>
                      <a:pt x="6516" y="6882"/>
                    </a:cubicBezTo>
                    <a:cubicBezTo>
                      <a:pt x="7132" y="6882"/>
                      <a:pt x="7798" y="6823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2" name="Google Shape;10112;p97"/>
              <p:cNvSpPr/>
              <p:nvPr/>
            </p:nvSpPr>
            <p:spPr>
              <a:xfrm>
                <a:off x="4176021" y="1736417"/>
                <a:ext cx="825611" cy="470904"/>
              </a:xfrm>
              <a:custGeom>
                <a:avLst/>
                <a:gdLst/>
                <a:ahLst/>
                <a:cxnLst/>
                <a:rect l="l" t="t" r="r" b="b"/>
                <a:pathLst>
                  <a:path w="12015" h="6853" extrusionOk="0">
                    <a:moveTo>
                      <a:pt x="9286" y="1054"/>
                    </a:moveTo>
                    <a:cubicBezTo>
                      <a:pt x="9314" y="4243"/>
                      <a:pt x="7871" y="5969"/>
                      <a:pt x="6671" y="6853"/>
                    </a:cubicBezTo>
                    <a:cubicBezTo>
                      <a:pt x="7063" y="6818"/>
                      <a:pt x="7448" y="6750"/>
                      <a:pt x="7778" y="6627"/>
                    </a:cubicBezTo>
                    <a:cubicBezTo>
                      <a:pt x="7778" y="6627"/>
                      <a:pt x="12014" y="5442"/>
                      <a:pt x="11966" y="0"/>
                    </a:cubicBez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3" name="Google Shape;10113;p97"/>
              <p:cNvSpPr/>
              <p:nvPr/>
            </p:nvSpPr>
            <p:spPr>
              <a:xfrm>
                <a:off x="4138229" y="1736417"/>
                <a:ext cx="863404" cy="489938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7130" fill="none" extrusionOk="0">
                    <a:moveTo>
                      <a:pt x="4703" y="6735"/>
                    </a:moveTo>
                    <a:cubicBezTo>
                      <a:pt x="4703" y="6735"/>
                      <a:pt x="6965" y="7129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lnTo>
                      <a:pt x="551" y="0"/>
                    </a:lnTo>
                    <a:cubicBezTo>
                      <a:pt x="551" y="0"/>
                      <a:pt x="1" y="4868"/>
                      <a:pt x="4703" y="6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4" name="Google Shape;10114;p97"/>
              <p:cNvSpPr/>
              <p:nvPr/>
            </p:nvSpPr>
            <p:spPr>
              <a:xfrm>
                <a:off x="4176021" y="1631354"/>
                <a:ext cx="822312" cy="210199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3059" extrusionOk="0">
                    <a:moveTo>
                      <a:pt x="5983" y="0"/>
                    </a:moveTo>
                    <a:cubicBezTo>
                      <a:pt x="4397" y="0"/>
                      <a:pt x="2876" y="161"/>
                      <a:pt x="1753" y="448"/>
                    </a:cubicBezTo>
                    <a:cubicBezTo>
                      <a:pt x="631" y="735"/>
                      <a:pt x="1" y="1124"/>
                      <a:pt x="1" y="1529"/>
                    </a:cubicBezTo>
                    <a:cubicBezTo>
                      <a:pt x="1" y="1935"/>
                      <a:pt x="631" y="2324"/>
                      <a:pt x="1753" y="2611"/>
                    </a:cubicBezTo>
                    <a:cubicBezTo>
                      <a:pt x="2876" y="2897"/>
                      <a:pt x="4397" y="3059"/>
                      <a:pt x="5983" y="3059"/>
                    </a:cubicBezTo>
                    <a:cubicBezTo>
                      <a:pt x="7571" y="3059"/>
                      <a:pt x="9092" y="2897"/>
                      <a:pt x="10214" y="2611"/>
                    </a:cubicBezTo>
                    <a:cubicBezTo>
                      <a:pt x="11337" y="2324"/>
                      <a:pt x="11966" y="1935"/>
                      <a:pt x="11966" y="1529"/>
                    </a:cubicBezTo>
                    <a:cubicBezTo>
                      <a:pt x="11966" y="1124"/>
                      <a:pt x="11337" y="735"/>
                      <a:pt x="10214" y="448"/>
                    </a:cubicBezTo>
                    <a:cubicBezTo>
                      <a:pt x="9092" y="161"/>
                      <a:pt x="7571" y="0"/>
                      <a:pt x="59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5" name="Google Shape;10115;p97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732" extrusionOk="0">
                    <a:moveTo>
                      <a:pt x="5382" y="1"/>
                    </a:moveTo>
                    <a:cubicBezTo>
                      <a:pt x="3011" y="1"/>
                      <a:pt x="967" y="355"/>
                      <a:pt x="0" y="867"/>
                    </a:cubicBez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6" name="Google Shape;10116;p97"/>
              <p:cNvSpPr/>
              <p:nvPr/>
            </p:nvSpPr>
            <p:spPr>
              <a:xfrm>
                <a:off x="4217318" y="1743358"/>
                <a:ext cx="633277" cy="98194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1429" extrusionOk="0">
                    <a:moveTo>
                      <a:pt x="9215" y="1071"/>
                    </a:moveTo>
                    <a:cubicBezTo>
                      <a:pt x="8172" y="681"/>
                      <a:pt x="6716" y="350"/>
                      <a:pt x="5082" y="171"/>
                    </a:cubicBezTo>
                    <a:cubicBezTo>
                      <a:pt x="3702" y="18"/>
                      <a:pt x="2421" y="0"/>
                      <a:pt x="1392" y="91"/>
                    </a:cubicBezTo>
                    <a:cubicBezTo>
                      <a:pt x="817" y="223"/>
                      <a:pt x="341" y="383"/>
                      <a:pt x="0" y="564"/>
                    </a:cubicBezTo>
                    <a:cubicBezTo>
                      <a:pt x="968" y="1075"/>
                      <a:pt x="3011" y="1429"/>
                      <a:pt x="5382" y="1429"/>
                    </a:cubicBezTo>
                    <a:cubicBezTo>
                      <a:pt x="6843" y="1429"/>
                      <a:pt x="8178" y="1294"/>
                      <a:pt x="9215" y="1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7" name="Google Shape;10117;p97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732" fill="none" extrusionOk="0">
                    <a:moveTo>
                      <a:pt x="0" y="867"/>
                    </a:move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ubicBezTo>
                      <a:pt x="3011" y="1"/>
                      <a:pt x="967" y="355"/>
                      <a:pt x="0" y="8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8" name="Google Shape;10118;p97"/>
              <p:cNvSpPr/>
              <p:nvPr/>
            </p:nvSpPr>
            <p:spPr>
              <a:xfrm>
                <a:off x="4853610" y="1827876"/>
                <a:ext cx="363777" cy="257887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3753" extrusionOk="0">
                    <a:moveTo>
                      <a:pt x="3298" y="1"/>
                    </a:moveTo>
                    <a:cubicBezTo>
                      <a:pt x="2372" y="1"/>
                      <a:pt x="1627" y="402"/>
                      <a:pt x="1627" y="402"/>
                    </a:cubicBezTo>
                    <a:lnTo>
                      <a:pt x="933" y="1359"/>
                    </a:lnTo>
                    <a:cubicBezTo>
                      <a:pt x="933" y="1359"/>
                      <a:pt x="1491" y="1207"/>
                      <a:pt x="2368" y="953"/>
                    </a:cubicBezTo>
                    <a:cubicBezTo>
                      <a:pt x="2433" y="934"/>
                      <a:pt x="2489" y="925"/>
                      <a:pt x="2538" y="925"/>
                    </a:cubicBezTo>
                    <a:cubicBezTo>
                      <a:pt x="3043" y="925"/>
                      <a:pt x="2678" y="1886"/>
                      <a:pt x="2153" y="2388"/>
                    </a:cubicBezTo>
                    <a:cubicBezTo>
                      <a:pt x="1686" y="2836"/>
                      <a:pt x="1236" y="2938"/>
                      <a:pt x="925" y="2938"/>
                    </a:cubicBezTo>
                    <a:cubicBezTo>
                      <a:pt x="666" y="2938"/>
                      <a:pt x="502" y="2867"/>
                      <a:pt x="502" y="2867"/>
                    </a:cubicBezTo>
                    <a:lnTo>
                      <a:pt x="0" y="3609"/>
                    </a:lnTo>
                    <a:cubicBezTo>
                      <a:pt x="214" y="3708"/>
                      <a:pt x="441" y="3752"/>
                      <a:pt x="674" y="3752"/>
                    </a:cubicBezTo>
                    <a:cubicBezTo>
                      <a:pt x="2752" y="3752"/>
                      <a:pt x="5293" y="203"/>
                      <a:pt x="3637" y="19"/>
                    </a:cubicBezTo>
                    <a:cubicBezTo>
                      <a:pt x="3522" y="7"/>
                      <a:pt x="3409" y="1"/>
                      <a:pt x="3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9" name="Google Shape;10119;p97"/>
              <p:cNvSpPr/>
              <p:nvPr/>
            </p:nvSpPr>
            <p:spPr>
              <a:xfrm>
                <a:off x="4863436" y="1878449"/>
                <a:ext cx="212604" cy="201816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2937" extrusionOk="0">
                    <a:moveTo>
                      <a:pt x="2351" y="1293"/>
                    </a:moveTo>
                    <a:cubicBezTo>
                      <a:pt x="3094" y="61"/>
                      <a:pt x="2225" y="217"/>
                      <a:pt x="2225" y="217"/>
                    </a:cubicBezTo>
                    <a:cubicBezTo>
                      <a:pt x="2967" y="1"/>
                      <a:pt x="2585" y="1102"/>
                      <a:pt x="2010" y="1652"/>
                    </a:cubicBezTo>
                    <a:cubicBezTo>
                      <a:pt x="1154" y="2472"/>
                      <a:pt x="359" y="2131"/>
                      <a:pt x="359" y="2131"/>
                    </a:cubicBezTo>
                    <a:lnTo>
                      <a:pt x="0" y="2705"/>
                    </a:lnTo>
                    <a:cubicBezTo>
                      <a:pt x="0" y="2705"/>
                      <a:pt x="1362" y="2937"/>
                      <a:pt x="2351" y="12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0" name="Google Shape;10120;p97"/>
              <p:cNvSpPr/>
              <p:nvPr/>
            </p:nvSpPr>
            <p:spPr>
              <a:xfrm>
                <a:off x="4917720" y="1820936"/>
                <a:ext cx="230608" cy="101011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470" extrusionOk="0">
                    <a:moveTo>
                      <a:pt x="2704" y="120"/>
                    </a:moveTo>
                    <a:cubicBezTo>
                      <a:pt x="1627" y="1"/>
                      <a:pt x="694" y="503"/>
                      <a:pt x="694" y="503"/>
                    </a:cubicBezTo>
                    <a:lnTo>
                      <a:pt x="0" y="1460"/>
                    </a:lnTo>
                    <a:cubicBezTo>
                      <a:pt x="0" y="1460"/>
                      <a:pt x="558" y="1308"/>
                      <a:pt x="1435" y="1054"/>
                    </a:cubicBezTo>
                    <a:cubicBezTo>
                      <a:pt x="1624" y="999"/>
                      <a:pt x="1739" y="1029"/>
                      <a:pt x="1798" y="1114"/>
                    </a:cubicBezTo>
                    <a:cubicBezTo>
                      <a:pt x="2201" y="765"/>
                      <a:pt x="2709" y="385"/>
                      <a:pt x="2848" y="551"/>
                    </a:cubicBezTo>
                    <a:cubicBezTo>
                      <a:pt x="2971" y="699"/>
                      <a:pt x="2999" y="1108"/>
                      <a:pt x="2997" y="1469"/>
                    </a:cubicBezTo>
                    <a:cubicBezTo>
                      <a:pt x="3356" y="780"/>
                      <a:pt x="3352" y="192"/>
                      <a:pt x="2705" y="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1" name="Google Shape;10121;p97"/>
              <p:cNvSpPr/>
              <p:nvPr/>
            </p:nvSpPr>
            <p:spPr>
              <a:xfrm>
                <a:off x="4853610" y="1820936"/>
                <a:ext cx="376489" cy="322342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4691" fill="none" extrusionOk="0">
                    <a:moveTo>
                      <a:pt x="1627" y="503"/>
                    </a:moveTo>
                    <a:cubicBezTo>
                      <a:pt x="1627" y="503"/>
                      <a:pt x="2560" y="1"/>
                      <a:pt x="3637" y="120"/>
                    </a:cubicBezTo>
                    <a:cubicBezTo>
                      <a:pt x="5479" y="324"/>
                      <a:pt x="2130" y="4690"/>
                      <a:pt x="0" y="3710"/>
                    </a:cubicBezTo>
                    <a:lnTo>
                      <a:pt x="502" y="2968"/>
                    </a:lnTo>
                    <a:cubicBezTo>
                      <a:pt x="502" y="2968"/>
                      <a:pt x="1297" y="3309"/>
                      <a:pt x="2153" y="2489"/>
                    </a:cubicBezTo>
                    <a:cubicBezTo>
                      <a:pt x="2728" y="1939"/>
                      <a:pt x="3111" y="839"/>
                      <a:pt x="2368" y="1054"/>
                    </a:cubicBezTo>
                    <a:cubicBezTo>
                      <a:pt x="1491" y="1308"/>
                      <a:pt x="933" y="1460"/>
                      <a:pt x="933" y="1460"/>
                    </a:cubicBezTo>
                    <a:lnTo>
                      <a:pt x="1627" y="5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122" name="Google Shape;10122;p97"/>
            <p:cNvSpPr/>
            <p:nvPr/>
          </p:nvSpPr>
          <p:spPr>
            <a:xfrm>
              <a:off x="4316060" y="1125825"/>
              <a:ext cx="472003" cy="356700"/>
            </a:xfrm>
            <a:custGeom>
              <a:avLst/>
              <a:gdLst/>
              <a:ahLst/>
              <a:cxnLst/>
              <a:rect l="l" t="t" r="r" b="b"/>
              <a:pathLst>
                <a:path w="6869" h="5191" extrusionOk="0">
                  <a:moveTo>
                    <a:pt x="4493" y="1"/>
                  </a:moveTo>
                  <a:cubicBezTo>
                    <a:pt x="4033" y="1"/>
                    <a:pt x="3659" y="179"/>
                    <a:pt x="3659" y="400"/>
                  </a:cubicBezTo>
                  <a:cubicBezTo>
                    <a:pt x="3659" y="619"/>
                    <a:pt x="4033" y="799"/>
                    <a:pt x="4493" y="799"/>
                  </a:cubicBezTo>
                  <a:cubicBezTo>
                    <a:pt x="4955" y="799"/>
                    <a:pt x="5328" y="619"/>
                    <a:pt x="5328" y="400"/>
                  </a:cubicBezTo>
                  <a:cubicBezTo>
                    <a:pt x="5328" y="179"/>
                    <a:pt x="4955" y="1"/>
                    <a:pt x="4493" y="1"/>
                  </a:cubicBezTo>
                  <a:close/>
                  <a:moveTo>
                    <a:pt x="5379" y="1166"/>
                  </a:moveTo>
                  <a:cubicBezTo>
                    <a:pt x="4557" y="1166"/>
                    <a:pt x="3891" y="1485"/>
                    <a:pt x="3891" y="1877"/>
                  </a:cubicBezTo>
                  <a:cubicBezTo>
                    <a:pt x="3891" y="2271"/>
                    <a:pt x="4557" y="2589"/>
                    <a:pt x="5379" y="2589"/>
                  </a:cubicBezTo>
                  <a:cubicBezTo>
                    <a:pt x="6202" y="2589"/>
                    <a:pt x="6868" y="2271"/>
                    <a:pt x="6868" y="1877"/>
                  </a:cubicBezTo>
                  <a:cubicBezTo>
                    <a:pt x="6868" y="1485"/>
                    <a:pt x="6202" y="1166"/>
                    <a:pt x="5379" y="1166"/>
                  </a:cubicBezTo>
                  <a:close/>
                  <a:moveTo>
                    <a:pt x="2144" y="2425"/>
                  </a:moveTo>
                  <a:cubicBezTo>
                    <a:pt x="960" y="2425"/>
                    <a:pt x="1" y="2745"/>
                    <a:pt x="1" y="3137"/>
                  </a:cubicBezTo>
                  <a:cubicBezTo>
                    <a:pt x="1" y="3363"/>
                    <a:pt x="319" y="3564"/>
                    <a:pt x="813" y="3694"/>
                  </a:cubicBezTo>
                  <a:cubicBezTo>
                    <a:pt x="540" y="3843"/>
                    <a:pt x="379" y="4017"/>
                    <a:pt x="379" y="4204"/>
                  </a:cubicBezTo>
                  <a:cubicBezTo>
                    <a:pt x="379" y="4749"/>
                    <a:pt x="1709" y="5190"/>
                    <a:pt x="3348" y="5190"/>
                  </a:cubicBezTo>
                  <a:cubicBezTo>
                    <a:pt x="4988" y="5190"/>
                    <a:pt x="6318" y="4749"/>
                    <a:pt x="6318" y="4204"/>
                  </a:cubicBezTo>
                  <a:cubicBezTo>
                    <a:pt x="6318" y="3765"/>
                    <a:pt x="5449" y="3392"/>
                    <a:pt x="4250" y="3266"/>
                  </a:cubicBezTo>
                  <a:cubicBezTo>
                    <a:pt x="4274" y="3224"/>
                    <a:pt x="4287" y="3182"/>
                    <a:pt x="4287" y="3137"/>
                  </a:cubicBezTo>
                  <a:cubicBezTo>
                    <a:pt x="4287" y="2745"/>
                    <a:pt x="3327" y="2425"/>
                    <a:pt x="2144" y="2425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3" name="Google Shape;10123;p97"/>
          <p:cNvGrpSpPr/>
          <p:nvPr/>
        </p:nvGrpSpPr>
        <p:grpSpPr>
          <a:xfrm>
            <a:off x="245635" y="3280815"/>
            <a:ext cx="312895" cy="497851"/>
            <a:chOff x="3494042" y="3543475"/>
            <a:chExt cx="567661" cy="903376"/>
          </a:xfrm>
        </p:grpSpPr>
        <p:sp>
          <p:nvSpPr>
            <p:cNvPr id="10124" name="Google Shape;10124;p97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5" name="Google Shape;10125;p97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6" name="Google Shape;10126;p97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7" name="Google Shape;10127;p97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8" name="Google Shape;10128;p97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9" name="Google Shape;10129;p97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0" name="Google Shape;10130;p97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1" name="Google Shape;10131;p97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2" name="Google Shape;10132;p97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3" name="Google Shape;10133;p97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4" name="Google Shape;10134;p97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5" name="Google Shape;10135;p97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6" name="Google Shape;10136;p97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37" name="Google Shape;10137;p97"/>
          <p:cNvGrpSpPr/>
          <p:nvPr/>
        </p:nvGrpSpPr>
        <p:grpSpPr>
          <a:xfrm>
            <a:off x="7696475" y="2427910"/>
            <a:ext cx="479943" cy="603145"/>
            <a:chOff x="4788141" y="3142024"/>
            <a:chExt cx="632753" cy="795181"/>
          </a:xfrm>
        </p:grpSpPr>
        <p:sp>
          <p:nvSpPr>
            <p:cNvPr id="10138" name="Google Shape;10138;p97"/>
            <p:cNvSpPr/>
            <p:nvPr/>
          </p:nvSpPr>
          <p:spPr>
            <a:xfrm>
              <a:off x="4788141" y="3142024"/>
              <a:ext cx="605917" cy="795181"/>
            </a:xfrm>
            <a:custGeom>
              <a:avLst/>
              <a:gdLst/>
              <a:ahLst/>
              <a:cxnLst/>
              <a:rect l="l" t="t" r="r" b="b"/>
              <a:pathLst>
                <a:path w="13683" h="17957" extrusionOk="0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9" name="Google Shape;10139;p97"/>
            <p:cNvSpPr/>
            <p:nvPr/>
          </p:nvSpPr>
          <p:spPr>
            <a:xfrm>
              <a:off x="4870064" y="3196846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0" name="Google Shape;10140;p97"/>
            <p:cNvSpPr/>
            <p:nvPr/>
          </p:nvSpPr>
          <p:spPr>
            <a:xfrm>
              <a:off x="5318650" y="3196846"/>
              <a:ext cx="40164" cy="40917"/>
            </a:xfrm>
            <a:custGeom>
              <a:avLst/>
              <a:gdLst/>
              <a:ahLst/>
              <a:cxnLst/>
              <a:rect l="l" t="t" r="r" b="b"/>
              <a:pathLst>
                <a:path w="907" h="924" extrusionOk="0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1" name="Google Shape;10141;p97"/>
            <p:cNvSpPr/>
            <p:nvPr/>
          </p:nvSpPr>
          <p:spPr>
            <a:xfrm>
              <a:off x="4814976" y="3657831"/>
              <a:ext cx="605917" cy="256396"/>
            </a:xfrm>
            <a:custGeom>
              <a:avLst/>
              <a:gdLst/>
              <a:ahLst/>
              <a:cxnLst/>
              <a:rect l="l" t="t" r="r" b="b"/>
              <a:pathLst>
                <a:path w="13683" h="5790" extrusionOk="0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2" name="Google Shape;10142;p97"/>
            <p:cNvSpPr/>
            <p:nvPr/>
          </p:nvSpPr>
          <p:spPr>
            <a:xfrm>
              <a:off x="5099228" y="3376325"/>
              <a:ext cx="191300" cy="190680"/>
            </a:xfrm>
            <a:custGeom>
              <a:avLst/>
              <a:gdLst/>
              <a:ahLst/>
              <a:cxnLst/>
              <a:rect l="l" t="t" r="r" b="b"/>
              <a:pathLst>
                <a:path w="4320" h="4306" extrusionOk="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3" name="Google Shape;10143;p97"/>
            <p:cNvSpPr/>
            <p:nvPr/>
          </p:nvSpPr>
          <p:spPr>
            <a:xfrm>
              <a:off x="4814976" y="3142024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3300413" y="1972310"/>
            <a:ext cx="2543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7200">
                <a:solidFill>
                  <a:schemeClr val="bg1"/>
                </a:solidFill>
                <a:latin typeface="Lalezar" panose="00000500000000000000" charset="0"/>
                <a:cs typeface="Lalezar" panose="00000500000000000000" charset="0"/>
              </a:rPr>
              <a:t>DEMO</a:t>
            </a:r>
            <a:endParaRPr lang="en-US" sz="7200">
              <a:solidFill>
                <a:schemeClr val="bg1"/>
              </a:solidFill>
              <a:latin typeface="Lalezar" panose="00000500000000000000" charset="0"/>
              <a:cs typeface="Lalezar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45" name="Google Shape;4645;p73"/>
          <p:cNvSpPr/>
          <p:nvPr/>
        </p:nvSpPr>
        <p:spPr>
          <a:xfrm>
            <a:off x="2325143" y="1873460"/>
            <a:ext cx="4492500" cy="446700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8" name="Google Shape;4648;p73"/>
          <p:cNvSpPr txBox="1"/>
          <p:nvPr>
            <p:ph type="subTitle" idx="1"/>
          </p:nvPr>
        </p:nvSpPr>
        <p:spPr>
          <a:xfrm>
            <a:off x="2526593" y="1861310"/>
            <a:ext cx="40896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#1 REACT FRAMEWORK</a:t>
            </a:r>
            <a:endParaRPr lang="en-US" altLang="en-GB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206625" y="2645410"/>
            <a:ext cx="4947920" cy="1209675"/>
            <a:chOff x="3475" y="4166"/>
            <a:chExt cx="7792" cy="1905"/>
          </a:xfrm>
        </p:grpSpPr>
        <p:grpSp>
          <p:nvGrpSpPr>
            <p:cNvPr id="24" name="Group 23"/>
            <p:cNvGrpSpPr/>
            <p:nvPr/>
          </p:nvGrpSpPr>
          <p:grpSpPr>
            <a:xfrm>
              <a:off x="5480" y="4185"/>
              <a:ext cx="1368" cy="1886"/>
              <a:chOff x="5480" y="4185"/>
              <a:chExt cx="1368" cy="1886"/>
            </a:xfrm>
          </p:grpSpPr>
          <p:pic>
            <p:nvPicPr>
              <p:cNvPr id="107" name="Picture 106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23" y="4185"/>
                <a:ext cx="1083" cy="108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Google Shape;3414;p68"/>
              <p:cNvSpPr txBox="1"/>
              <p:nvPr/>
            </p:nvSpPr>
            <p:spPr>
              <a:xfrm>
                <a:off x="5480" y="5309"/>
                <a:ext cx="1369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TWITCH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194" y="4233"/>
              <a:ext cx="2172" cy="1838"/>
              <a:chOff x="7194" y="4233"/>
              <a:chExt cx="2172" cy="1838"/>
            </a:xfrm>
          </p:grpSpPr>
          <p:pic>
            <p:nvPicPr>
              <p:cNvPr id="108" name="Picture 10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7" y="4233"/>
                <a:ext cx="986" cy="98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Google Shape;3414;p68"/>
              <p:cNvSpPr txBox="1"/>
              <p:nvPr/>
            </p:nvSpPr>
            <p:spPr>
              <a:xfrm>
                <a:off x="7194" y="5309"/>
                <a:ext cx="2172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STARBUCKS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095" y="4171"/>
              <a:ext cx="2172" cy="1900"/>
              <a:chOff x="9095" y="4171"/>
              <a:chExt cx="2172" cy="1900"/>
            </a:xfrm>
          </p:grpSpPr>
          <p:pic>
            <p:nvPicPr>
              <p:cNvPr id="109" name="Picture 10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6" y="4171"/>
                <a:ext cx="1110" cy="111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Google Shape;3414;p68"/>
              <p:cNvSpPr txBox="1"/>
              <p:nvPr/>
            </p:nvSpPr>
            <p:spPr>
              <a:xfrm>
                <a:off x="9095" y="5309"/>
                <a:ext cx="2172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NOTION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475" y="4166"/>
              <a:ext cx="1368" cy="1905"/>
              <a:chOff x="3475" y="4166"/>
              <a:chExt cx="1368" cy="1905"/>
            </a:xfrm>
          </p:grpSpPr>
          <p:pic>
            <p:nvPicPr>
              <p:cNvPr id="112" name="Picture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2" y="4166"/>
                <a:ext cx="994" cy="112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Google Shape;3414;p68"/>
              <p:cNvSpPr txBox="1"/>
              <p:nvPr/>
            </p:nvSpPr>
            <p:spPr>
              <a:xfrm>
                <a:off x="3475" y="5309"/>
                <a:ext cx="1369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TIKTOK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8" name="Google Shape;3608;p69"/>
          <p:cNvGrpSpPr/>
          <p:nvPr/>
        </p:nvGrpSpPr>
        <p:grpSpPr>
          <a:xfrm>
            <a:off x="7117628" y="3638478"/>
            <a:ext cx="1373087" cy="770110"/>
            <a:chOff x="2152606" y="1991600"/>
            <a:chExt cx="1276815" cy="716115"/>
          </a:xfrm>
        </p:grpSpPr>
        <p:sp>
          <p:nvSpPr>
            <p:cNvPr id="3609" name="Google Shape;3609;p69"/>
            <p:cNvSpPr/>
            <p:nvPr/>
          </p:nvSpPr>
          <p:spPr>
            <a:xfrm>
              <a:off x="2287031" y="1995099"/>
              <a:ext cx="1007518" cy="647339"/>
            </a:xfrm>
            <a:custGeom>
              <a:avLst/>
              <a:gdLst/>
              <a:ahLst/>
              <a:cxnLst/>
              <a:rect l="l" t="t" r="r" b="b"/>
              <a:pathLst>
                <a:path w="13536" h="8697" extrusionOk="0">
                  <a:moveTo>
                    <a:pt x="307" y="0"/>
                  </a:moveTo>
                  <a:cubicBezTo>
                    <a:pt x="136" y="0"/>
                    <a:pt x="1" y="141"/>
                    <a:pt x="1" y="307"/>
                  </a:cubicBezTo>
                  <a:lnTo>
                    <a:pt x="1" y="8390"/>
                  </a:lnTo>
                  <a:cubicBezTo>
                    <a:pt x="1" y="8561"/>
                    <a:pt x="136" y="8696"/>
                    <a:pt x="307" y="8696"/>
                  </a:cubicBezTo>
                  <a:lnTo>
                    <a:pt x="13234" y="8696"/>
                  </a:lnTo>
                  <a:cubicBezTo>
                    <a:pt x="13400" y="8696"/>
                    <a:pt x="13535" y="8561"/>
                    <a:pt x="13535" y="8390"/>
                  </a:cubicBezTo>
                  <a:lnTo>
                    <a:pt x="13535" y="307"/>
                  </a:lnTo>
                  <a:cubicBezTo>
                    <a:pt x="13535" y="141"/>
                    <a:pt x="13400" y="0"/>
                    <a:pt x="13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0" name="Google Shape;3610;p69"/>
            <p:cNvSpPr/>
            <p:nvPr/>
          </p:nvSpPr>
          <p:spPr>
            <a:xfrm>
              <a:off x="2287031" y="1995099"/>
              <a:ext cx="1007518" cy="647339"/>
            </a:xfrm>
            <a:custGeom>
              <a:avLst/>
              <a:gdLst/>
              <a:ahLst/>
              <a:cxnLst/>
              <a:rect l="l" t="t" r="r" b="b"/>
              <a:pathLst>
                <a:path w="13536" h="8697" extrusionOk="0">
                  <a:moveTo>
                    <a:pt x="13234" y="8696"/>
                  </a:moveTo>
                  <a:lnTo>
                    <a:pt x="307" y="8696"/>
                  </a:lnTo>
                  <a:cubicBezTo>
                    <a:pt x="136" y="8696"/>
                    <a:pt x="1" y="8561"/>
                    <a:pt x="1" y="8390"/>
                  </a:cubicBezTo>
                  <a:lnTo>
                    <a:pt x="1" y="307"/>
                  </a:lnTo>
                  <a:cubicBezTo>
                    <a:pt x="1" y="141"/>
                    <a:pt x="136" y="0"/>
                    <a:pt x="307" y="0"/>
                  </a:cubicBezTo>
                  <a:lnTo>
                    <a:pt x="13234" y="0"/>
                  </a:lnTo>
                  <a:cubicBezTo>
                    <a:pt x="13400" y="0"/>
                    <a:pt x="13535" y="141"/>
                    <a:pt x="13535" y="307"/>
                  </a:cubicBezTo>
                  <a:lnTo>
                    <a:pt x="13535" y="8390"/>
                  </a:lnTo>
                  <a:cubicBezTo>
                    <a:pt x="13535" y="8561"/>
                    <a:pt x="13400" y="8696"/>
                    <a:pt x="13234" y="869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1" name="Google Shape;3611;p69"/>
            <p:cNvSpPr/>
            <p:nvPr/>
          </p:nvSpPr>
          <p:spPr>
            <a:xfrm>
              <a:off x="2287031" y="1995471"/>
              <a:ext cx="1007890" cy="576256"/>
            </a:xfrm>
            <a:custGeom>
              <a:avLst/>
              <a:gdLst/>
              <a:ahLst/>
              <a:cxnLst/>
              <a:rect l="l" t="t" r="r" b="b"/>
              <a:pathLst>
                <a:path w="13541" h="7742" extrusionOk="0">
                  <a:moveTo>
                    <a:pt x="307" y="1"/>
                  </a:moveTo>
                  <a:cubicBezTo>
                    <a:pt x="136" y="1"/>
                    <a:pt x="1" y="136"/>
                    <a:pt x="1" y="302"/>
                  </a:cubicBezTo>
                  <a:lnTo>
                    <a:pt x="1" y="7741"/>
                  </a:lnTo>
                  <a:lnTo>
                    <a:pt x="13541" y="7741"/>
                  </a:lnTo>
                  <a:lnTo>
                    <a:pt x="13541" y="302"/>
                  </a:lnTo>
                  <a:cubicBezTo>
                    <a:pt x="13541" y="136"/>
                    <a:pt x="13400" y="1"/>
                    <a:pt x="13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2" name="Google Shape;3612;p69"/>
            <p:cNvSpPr/>
            <p:nvPr/>
          </p:nvSpPr>
          <p:spPr>
            <a:xfrm>
              <a:off x="2283607" y="1991600"/>
              <a:ext cx="1014813" cy="583625"/>
            </a:xfrm>
            <a:custGeom>
              <a:avLst/>
              <a:gdLst/>
              <a:ahLst/>
              <a:cxnLst/>
              <a:rect l="l" t="t" r="r" b="b"/>
              <a:pathLst>
                <a:path w="13634" h="7841" extrusionOk="0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7741"/>
                  </a:lnTo>
                  <a:lnTo>
                    <a:pt x="99" y="7741"/>
                  </a:ln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7793"/>
                  </a:lnTo>
                  <a:cubicBezTo>
                    <a:pt x="0" y="7819"/>
                    <a:pt x="21" y="7840"/>
                    <a:pt x="47" y="7840"/>
                  </a:cubicBezTo>
                  <a:lnTo>
                    <a:pt x="13587" y="7840"/>
                  </a:lnTo>
                  <a:cubicBezTo>
                    <a:pt x="13613" y="7840"/>
                    <a:pt x="13633" y="7819"/>
                    <a:pt x="13633" y="7793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3" name="Google Shape;3613;p69"/>
            <p:cNvSpPr/>
            <p:nvPr/>
          </p:nvSpPr>
          <p:spPr>
            <a:xfrm>
              <a:off x="2287031" y="1995471"/>
              <a:ext cx="1007890" cy="576256"/>
            </a:xfrm>
            <a:custGeom>
              <a:avLst/>
              <a:gdLst/>
              <a:ahLst/>
              <a:cxnLst/>
              <a:rect l="l" t="t" r="r" b="b"/>
              <a:pathLst>
                <a:path w="13541" h="7742" extrusionOk="0">
                  <a:moveTo>
                    <a:pt x="13541" y="7741"/>
                  </a:moveTo>
                  <a:lnTo>
                    <a:pt x="1" y="7741"/>
                  </a:lnTo>
                  <a:lnTo>
                    <a:pt x="1" y="302"/>
                  </a:lnTo>
                  <a:cubicBezTo>
                    <a:pt x="1" y="136"/>
                    <a:pt x="136" y="1"/>
                    <a:pt x="307" y="1"/>
                  </a:cubicBezTo>
                  <a:lnTo>
                    <a:pt x="13234" y="1"/>
                  </a:lnTo>
                  <a:cubicBezTo>
                    <a:pt x="13400" y="1"/>
                    <a:pt x="13541" y="136"/>
                    <a:pt x="13541" y="302"/>
                  </a:cubicBezTo>
                  <a:lnTo>
                    <a:pt x="13541" y="7741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4" name="Google Shape;3614;p69"/>
            <p:cNvSpPr/>
            <p:nvPr/>
          </p:nvSpPr>
          <p:spPr>
            <a:xfrm>
              <a:off x="2283607" y="1991600"/>
              <a:ext cx="1014813" cy="654336"/>
            </a:xfrm>
            <a:custGeom>
              <a:avLst/>
              <a:gdLst/>
              <a:ahLst/>
              <a:cxnLst/>
              <a:rect l="l" t="t" r="r" b="b"/>
              <a:pathLst>
                <a:path w="13634" h="8791" extrusionOk="0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8437"/>
                  </a:lnTo>
                  <a:cubicBezTo>
                    <a:pt x="13535" y="8577"/>
                    <a:pt x="13421" y="8692"/>
                    <a:pt x="13280" y="8692"/>
                  </a:cubicBezTo>
                  <a:lnTo>
                    <a:pt x="353" y="8692"/>
                  </a:lnTo>
                  <a:cubicBezTo>
                    <a:pt x="208" y="8692"/>
                    <a:pt x="93" y="8577"/>
                    <a:pt x="99" y="8437"/>
                  </a:cubicBez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8437"/>
                  </a:lnTo>
                  <a:cubicBezTo>
                    <a:pt x="0" y="8634"/>
                    <a:pt x="156" y="8790"/>
                    <a:pt x="353" y="8790"/>
                  </a:cubicBezTo>
                  <a:lnTo>
                    <a:pt x="13280" y="8790"/>
                  </a:lnTo>
                  <a:cubicBezTo>
                    <a:pt x="13478" y="8790"/>
                    <a:pt x="13633" y="8634"/>
                    <a:pt x="13633" y="8437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5" name="Google Shape;3615;p69"/>
            <p:cNvSpPr/>
            <p:nvPr/>
          </p:nvSpPr>
          <p:spPr>
            <a:xfrm>
              <a:off x="2765855" y="2585572"/>
              <a:ext cx="43692" cy="37514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8" y="0"/>
                  </a:moveTo>
                  <a:cubicBezTo>
                    <a:pt x="114" y="0"/>
                    <a:pt x="0" y="270"/>
                    <a:pt x="161" y="431"/>
                  </a:cubicBezTo>
                  <a:cubicBezTo>
                    <a:pt x="211" y="481"/>
                    <a:pt x="272" y="503"/>
                    <a:pt x="332" y="503"/>
                  </a:cubicBezTo>
                  <a:cubicBezTo>
                    <a:pt x="462" y="503"/>
                    <a:pt x="587" y="402"/>
                    <a:pt x="587" y="249"/>
                  </a:cubicBezTo>
                  <a:cubicBezTo>
                    <a:pt x="587" y="114"/>
                    <a:pt x="47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6" name="Google Shape;3616;p69"/>
            <p:cNvSpPr/>
            <p:nvPr/>
          </p:nvSpPr>
          <p:spPr>
            <a:xfrm>
              <a:off x="2761166" y="2581925"/>
              <a:ext cx="51879" cy="44660"/>
            </a:xfrm>
            <a:custGeom>
              <a:avLst/>
              <a:gdLst/>
              <a:ahLst/>
              <a:cxnLst/>
              <a:rect l="l" t="t" r="r" b="b"/>
              <a:pathLst>
                <a:path w="697" h="600" extrusionOk="0">
                  <a:moveTo>
                    <a:pt x="401" y="101"/>
                  </a:moveTo>
                  <a:cubicBezTo>
                    <a:pt x="510" y="101"/>
                    <a:pt x="598" y="189"/>
                    <a:pt x="603" y="298"/>
                  </a:cubicBezTo>
                  <a:cubicBezTo>
                    <a:pt x="603" y="422"/>
                    <a:pt x="503" y="502"/>
                    <a:pt x="398" y="502"/>
                  </a:cubicBezTo>
                  <a:cubicBezTo>
                    <a:pt x="348" y="502"/>
                    <a:pt x="297" y="484"/>
                    <a:pt x="255" y="444"/>
                  </a:cubicBezTo>
                  <a:cubicBezTo>
                    <a:pt x="131" y="314"/>
                    <a:pt x="219" y="101"/>
                    <a:pt x="401" y="101"/>
                  </a:cubicBezTo>
                  <a:close/>
                  <a:moveTo>
                    <a:pt x="398" y="0"/>
                  </a:moveTo>
                  <a:cubicBezTo>
                    <a:pt x="324" y="0"/>
                    <a:pt x="249" y="28"/>
                    <a:pt x="188" y="91"/>
                  </a:cubicBezTo>
                  <a:cubicBezTo>
                    <a:pt x="1" y="278"/>
                    <a:pt x="136" y="600"/>
                    <a:pt x="401" y="600"/>
                  </a:cubicBezTo>
                  <a:cubicBezTo>
                    <a:pt x="567" y="600"/>
                    <a:pt x="697" y="465"/>
                    <a:pt x="697" y="298"/>
                  </a:cubicBezTo>
                  <a:cubicBezTo>
                    <a:pt x="697" y="120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7" name="Google Shape;3617;p69"/>
            <p:cNvSpPr/>
            <p:nvPr/>
          </p:nvSpPr>
          <p:spPr>
            <a:xfrm>
              <a:off x="2157593" y="2642364"/>
              <a:ext cx="1266767" cy="27912"/>
            </a:xfrm>
            <a:custGeom>
              <a:avLst/>
              <a:gdLst/>
              <a:ahLst/>
              <a:cxnLst/>
              <a:rect l="l" t="t" r="r" b="b"/>
              <a:pathLst>
                <a:path w="17019" h="375" extrusionOk="0">
                  <a:moveTo>
                    <a:pt x="1864" y="0"/>
                  </a:moveTo>
                  <a:cubicBezTo>
                    <a:pt x="1786" y="0"/>
                    <a:pt x="1709" y="6"/>
                    <a:pt x="1631" y="16"/>
                  </a:cubicBezTo>
                  <a:lnTo>
                    <a:pt x="1" y="374"/>
                  </a:ln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8" name="Google Shape;3618;p69"/>
            <p:cNvSpPr/>
            <p:nvPr/>
          </p:nvSpPr>
          <p:spPr>
            <a:xfrm>
              <a:off x="2157593" y="2670202"/>
              <a:ext cx="1266767" cy="34090"/>
            </a:xfrm>
            <a:custGeom>
              <a:avLst/>
              <a:gdLst/>
              <a:ahLst/>
              <a:cxnLst/>
              <a:rect l="l" t="t" r="r" b="b"/>
              <a:pathLst>
                <a:path w="17019" h="458" extrusionOk="0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9" name="Google Shape;3619;p69"/>
            <p:cNvSpPr/>
            <p:nvPr/>
          </p:nvSpPr>
          <p:spPr>
            <a:xfrm>
              <a:off x="2153722" y="2666703"/>
              <a:ext cx="1274508" cy="41012"/>
            </a:xfrm>
            <a:custGeom>
              <a:avLst/>
              <a:gdLst/>
              <a:ahLst/>
              <a:cxnLst/>
              <a:rect l="l" t="t" r="r" b="b"/>
              <a:pathLst>
                <a:path w="17123" h="551" extrusionOk="0">
                  <a:moveTo>
                    <a:pt x="16977" y="99"/>
                  </a:moveTo>
                  <a:lnTo>
                    <a:pt x="16733" y="452"/>
                  </a:lnTo>
                  <a:lnTo>
                    <a:pt x="390" y="452"/>
                  </a:lnTo>
                  <a:lnTo>
                    <a:pt x="146" y="99"/>
                  </a:lnTo>
                  <a:close/>
                  <a:moveTo>
                    <a:pt x="53" y="1"/>
                  </a:moveTo>
                  <a:cubicBezTo>
                    <a:pt x="32" y="1"/>
                    <a:pt x="16" y="11"/>
                    <a:pt x="6" y="26"/>
                  </a:cubicBezTo>
                  <a:cubicBezTo>
                    <a:pt x="1" y="42"/>
                    <a:pt x="1" y="63"/>
                    <a:pt x="11" y="78"/>
                  </a:cubicBezTo>
                  <a:lnTo>
                    <a:pt x="328" y="530"/>
                  </a:lnTo>
                  <a:cubicBezTo>
                    <a:pt x="333" y="546"/>
                    <a:pt x="348" y="551"/>
                    <a:pt x="364" y="551"/>
                  </a:cubicBezTo>
                  <a:lnTo>
                    <a:pt x="16754" y="551"/>
                  </a:lnTo>
                  <a:cubicBezTo>
                    <a:pt x="16770" y="551"/>
                    <a:pt x="16785" y="546"/>
                    <a:pt x="16796" y="530"/>
                  </a:cubicBezTo>
                  <a:lnTo>
                    <a:pt x="17112" y="78"/>
                  </a:lnTo>
                  <a:cubicBezTo>
                    <a:pt x="17123" y="63"/>
                    <a:pt x="17123" y="42"/>
                    <a:pt x="17112" y="26"/>
                  </a:cubicBezTo>
                  <a:cubicBezTo>
                    <a:pt x="17107" y="11"/>
                    <a:pt x="17092" y="1"/>
                    <a:pt x="1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0" name="Google Shape;3620;p69"/>
            <p:cNvSpPr/>
            <p:nvPr/>
          </p:nvSpPr>
          <p:spPr>
            <a:xfrm>
              <a:off x="2157593" y="2642364"/>
              <a:ext cx="1266767" cy="27912"/>
            </a:xfrm>
            <a:custGeom>
              <a:avLst/>
              <a:gdLst/>
              <a:ahLst/>
              <a:cxnLst/>
              <a:rect l="l" t="t" r="r" b="b"/>
              <a:pathLst>
                <a:path w="17019" h="375" extrusionOk="0">
                  <a:moveTo>
                    <a:pt x="1" y="374"/>
                  </a:move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lnTo>
                    <a:pt x="1864" y="0"/>
                  </a:lnTo>
                  <a:cubicBezTo>
                    <a:pt x="1786" y="0"/>
                    <a:pt x="1709" y="6"/>
                    <a:pt x="1631" y="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1" name="Google Shape;3621;p69"/>
            <p:cNvSpPr/>
            <p:nvPr/>
          </p:nvSpPr>
          <p:spPr>
            <a:xfrm>
              <a:off x="2152606" y="2638493"/>
              <a:ext cx="1276815" cy="35653"/>
            </a:xfrm>
            <a:custGeom>
              <a:avLst/>
              <a:gdLst/>
              <a:ahLst/>
              <a:cxnLst/>
              <a:rect l="l" t="t" r="r" b="b"/>
              <a:pathLst>
                <a:path w="17154" h="479" extrusionOk="0">
                  <a:moveTo>
                    <a:pt x="15217" y="99"/>
                  </a:moveTo>
                  <a:cubicBezTo>
                    <a:pt x="15295" y="99"/>
                    <a:pt x="15367" y="104"/>
                    <a:pt x="15440" y="115"/>
                  </a:cubicBezTo>
                  <a:lnTo>
                    <a:pt x="16639" y="380"/>
                  </a:lnTo>
                  <a:lnTo>
                    <a:pt x="514" y="380"/>
                  </a:lnTo>
                  <a:lnTo>
                    <a:pt x="1703" y="115"/>
                  </a:lnTo>
                  <a:cubicBezTo>
                    <a:pt x="1781" y="104"/>
                    <a:pt x="1853" y="99"/>
                    <a:pt x="1931" y="99"/>
                  </a:cubicBezTo>
                  <a:close/>
                  <a:moveTo>
                    <a:pt x="1937" y="1"/>
                  </a:moveTo>
                  <a:cubicBezTo>
                    <a:pt x="1853" y="1"/>
                    <a:pt x="1770" y="6"/>
                    <a:pt x="1687" y="21"/>
                  </a:cubicBezTo>
                  <a:lnTo>
                    <a:pt x="57" y="380"/>
                  </a:lnTo>
                  <a:cubicBezTo>
                    <a:pt x="0" y="395"/>
                    <a:pt x="10" y="473"/>
                    <a:pt x="68" y="478"/>
                  </a:cubicBezTo>
                  <a:lnTo>
                    <a:pt x="17086" y="478"/>
                  </a:lnTo>
                  <a:cubicBezTo>
                    <a:pt x="17143" y="473"/>
                    <a:pt x="17153" y="395"/>
                    <a:pt x="17096" y="380"/>
                  </a:cubicBezTo>
                  <a:lnTo>
                    <a:pt x="15461" y="21"/>
                  </a:lnTo>
                  <a:cubicBezTo>
                    <a:pt x="15378" y="6"/>
                    <a:pt x="15300" y="1"/>
                    <a:pt x="1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2" name="Google Shape;3622;p69"/>
            <p:cNvSpPr/>
            <p:nvPr/>
          </p:nvSpPr>
          <p:spPr>
            <a:xfrm>
              <a:off x="2157593" y="2670202"/>
              <a:ext cx="1266767" cy="34090"/>
            </a:xfrm>
            <a:custGeom>
              <a:avLst/>
              <a:gdLst/>
              <a:ahLst/>
              <a:cxnLst/>
              <a:rect l="l" t="t" r="r" b="b"/>
              <a:pathLst>
                <a:path w="17019" h="458" extrusionOk="0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" name="Group 0"/>
          <p:cNvGrpSpPr/>
          <p:nvPr/>
        </p:nvGrpSpPr>
        <p:grpSpPr>
          <a:xfrm>
            <a:off x="2766695" y="2059305"/>
            <a:ext cx="3610610" cy="1455420"/>
            <a:chOff x="4357" y="3243"/>
            <a:chExt cx="5686" cy="2292"/>
          </a:xfrm>
        </p:grpSpPr>
        <p:pic>
          <p:nvPicPr>
            <p:cNvPr id="4" name="Picture 3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7" y="3243"/>
              <a:ext cx="5686" cy="229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791" y="4595"/>
              <a:ext cx="106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Box 10"/>
          <p:cNvSpPr txBox="1"/>
          <p:nvPr/>
        </p:nvSpPr>
        <p:spPr>
          <a:xfrm>
            <a:off x="3355975" y="1621155"/>
            <a:ext cx="2432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bg1"/>
                </a:solidFill>
              </a:rPr>
              <a:t>CLIENT SIDE RENDERING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2463165" y="2078673"/>
            <a:ext cx="5222240" cy="1455420"/>
            <a:chOff x="3088" y="3367"/>
            <a:chExt cx="8224" cy="2292"/>
          </a:xfrm>
        </p:grpSpPr>
        <p:pic>
          <p:nvPicPr>
            <p:cNvPr id="2" name="Picture 1" descr="Group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8" y="3367"/>
              <a:ext cx="8224" cy="229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4575" y="4517"/>
              <a:ext cx="106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973" y="4503"/>
              <a:ext cx="106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" name="Text Box 0"/>
          <p:cNvSpPr txBox="1"/>
          <p:nvPr/>
        </p:nvSpPr>
        <p:spPr>
          <a:xfrm>
            <a:off x="3201035" y="1621155"/>
            <a:ext cx="2741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bg1"/>
                </a:solidFill>
              </a:rPr>
              <a:t>SERVER SIDE RENDERING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1868805" y="2160905"/>
            <a:ext cx="5335905" cy="1655445"/>
            <a:chOff x="2943" y="3177"/>
            <a:chExt cx="8403" cy="2607"/>
          </a:xfrm>
        </p:grpSpPr>
        <p:grpSp>
          <p:nvGrpSpPr>
            <p:cNvPr id="8" name="Group 7"/>
            <p:cNvGrpSpPr/>
            <p:nvPr/>
          </p:nvGrpSpPr>
          <p:grpSpPr>
            <a:xfrm>
              <a:off x="2943" y="3177"/>
              <a:ext cx="2250" cy="2607"/>
              <a:chOff x="2943" y="3177"/>
              <a:chExt cx="2250" cy="2607"/>
            </a:xfrm>
          </p:grpSpPr>
          <p:pic>
            <p:nvPicPr>
              <p:cNvPr id="113" name="Picture 112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9" y="3177"/>
                <a:ext cx="1738" cy="173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Google Shape;3414;p68"/>
              <p:cNvSpPr txBox="1"/>
              <p:nvPr/>
            </p:nvSpPr>
            <p:spPr>
              <a:xfrm>
                <a:off x="2943" y="5021"/>
                <a:ext cx="2250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User Experience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150" y="3177"/>
              <a:ext cx="2115" cy="2607"/>
              <a:chOff x="6150" y="3177"/>
              <a:chExt cx="2115" cy="2607"/>
            </a:xfrm>
          </p:grpSpPr>
          <p:pic>
            <p:nvPicPr>
              <p:cNvPr id="115" name="Picture 1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4" y="3177"/>
                <a:ext cx="1746" cy="174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Google Shape;3414;p68"/>
              <p:cNvSpPr txBox="1"/>
              <p:nvPr/>
            </p:nvSpPr>
            <p:spPr>
              <a:xfrm>
                <a:off x="6150" y="5021"/>
                <a:ext cx="2115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Search Engine Optimization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332" y="3192"/>
              <a:ext cx="2014" cy="2592"/>
              <a:chOff x="9332" y="3192"/>
              <a:chExt cx="2014" cy="2592"/>
            </a:xfrm>
          </p:grpSpPr>
          <p:pic>
            <p:nvPicPr>
              <p:cNvPr id="114" name="Picture 1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" y="3192"/>
                <a:ext cx="1724" cy="172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" name="Google Shape;3414;p68"/>
              <p:cNvSpPr txBox="1"/>
              <p:nvPr/>
            </p:nvSpPr>
            <p:spPr>
              <a:xfrm>
                <a:off x="9332" y="5021"/>
                <a:ext cx="2014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Developer Experience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201035" y="1503680"/>
            <a:ext cx="2741930" cy="445770"/>
            <a:chOff x="5041" y="2272"/>
            <a:chExt cx="4318" cy="702"/>
          </a:xfrm>
        </p:grpSpPr>
        <p:sp>
          <p:nvSpPr>
            <p:cNvPr id="4645" name="Google Shape;4645;p73"/>
            <p:cNvSpPr/>
            <p:nvPr/>
          </p:nvSpPr>
          <p:spPr>
            <a:xfrm>
              <a:off x="5175" y="2272"/>
              <a:ext cx="4050" cy="703"/>
            </a:xfrm>
            <a:prstGeom prst="roundRect">
              <a:avLst>
                <a:gd name="adj" fmla="val 24284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5041" y="2356"/>
              <a:ext cx="431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ƯU ĐIỂM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8" name="Google Shape;4128;p71"/>
          <p:cNvGrpSpPr/>
          <p:nvPr/>
        </p:nvGrpSpPr>
        <p:grpSpPr>
          <a:xfrm>
            <a:off x="6199986" y="869252"/>
            <a:ext cx="1298255" cy="969292"/>
            <a:chOff x="3333225" y="4153150"/>
            <a:chExt cx="601350" cy="448975"/>
          </a:xfrm>
        </p:grpSpPr>
        <p:sp>
          <p:nvSpPr>
            <p:cNvPr id="4129" name="Google Shape;4129;p71"/>
            <p:cNvSpPr/>
            <p:nvPr/>
          </p:nvSpPr>
          <p:spPr>
            <a:xfrm>
              <a:off x="3333975" y="4153950"/>
              <a:ext cx="599775" cy="447450"/>
            </a:xfrm>
            <a:custGeom>
              <a:avLst/>
              <a:gdLst/>
              <a:ahLst/>
              <a:cxnLst/>
              <a:rect l="l" t="t" r="r" b="b"/>
              <a:pathLst>
                <a:path w="23991" h="17898" extrusionOk="0">
                  <a:moveTo>
                    <a:pt x="0" y="1"/>
                  </a:moveTo>
                  <a:lnTo>
                    <a:pt x="0" y="17897"/>
                  </a:lnTo>
                  <a:lnTo>
                    <a:pt x="23991" y="1789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3333225" y="4153150"/>
              <a:ext cx="601350" cy="448975"/>
            </a:xfrm>
            <a:custGeom>
              <a:avLst/>
              <a:gdLst/>
              <a:ahLst/>
              <a:cxnLst/>
              <a:rect l="l" t="t" r="r" b="b"/>
              <a:pathLst>
                <a:path w="24054" h="17959" extrusionOk="0">
                  <a:moveTo>
                    <a:pt x="23992" y="62"/>
                  </a:moveTo>
                  <a:lnTo>
                    <a:pt x="23992" y="17897"/>
                  </a:lnTo>
                  <a:lnTo>
                    <a:pt x="60" y="17897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7"/>
                    <a:pt x="1" y="33"/>
                  </a:cubicBezTo>
                  <a:lnTo>
                    <a:pt x="1" y="17929"/>
                  </a:lnTo>
                  <a:cubicBezTo>
                    <a:pt x="1" y="17946"/>
                    <a:pt x="14" y="17959"/>
                    <a:pt x="30" y="17959"/>
                  </a:cubicBezTo>
                  <a:lnTo>
                    <a:pt x="24021" y="17959"/>
                  </a:lnTo>
                  <a:cubicBezTo>
                    <a:pt x="24041" y="17959"/>
                    <a:pt x="24054" y="17946"/>
                    <a:pt x="24054" y="17929"/>
                  </a:cubicBezTo>
                  <a:lnTo>
                    <a:pt x="24054" y="33"/>
                  </a:lnTo>
                  <a:cubicBezTo>
                    <a:pt x="24054" y="17"/>
                    <a:pt x="24041" y="0"/>
                    <a:pt x="24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3356975" y="4180225"/>
              <a:ext cx="23775" cy="20350"/>
            </a:xfrm>
            <a:custGeom>
              <a:avLst/>
              <a:gdLst/>
              <a:ahLst/>
              <a:cxnLst/>
              <a:rect l="l" t="t" r="r" b="b"/>
              <a:pathLst>
                <a:path w="951" h="814" extrusionOk="0">
                  <a:moveTo>
                    <a:pt x="543" y="1"/>
                  </a:moveTo>
                  <a:cubicBezTo>
                    <a:pt x="183" y="1"/>
                    <a:pt x="1" y="438"/>
                    <a:pt x="255" y="693"/>
                  </a:cubicBezTo>
                  <a:cubicBezTo>
                    <a:pt x="339" y="776"/>
                    <a:pt x="441" y="814"/>
                    <a:pt x="541" y="814"/>
                  </a:cubicBezTo>
                  <a:cubicBezTo>
                    <a:pt x="749" y="814"/>
                    <a:pt x="948" y="652"/>
                    <a:pt x="951" y="409"/>
                  </a:cubicBezTo>
                  <a:cubicBezTo>
                    <a:pt x="951" y="184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3887225" y="4180225"/>
              <a:ext cx="23775" cy="20350"/>
            </a:xfrm>
            <a:custGeom>
              <a:avLst/>
              <a:gdLst/>
              <a:ahLst/>
              <a:cxnLst/>
              <a:rect l="l" t="t" r="r" b="b"/>
              <a:pathLst>
                <a:path w="951" h="814" extrusionOk="0">
                  <a:moveTo>
                    <a:pt x="542" y="1"/>
                  </a:moveTo>
                  <a:cubicBezTo>
                    <a:pt x="183" y="1"/>
                    <a:pt x="0" y="438"/>
                    <a:pt x="258" y="693"/>
                  </a:cubicBezTo>
                  <a:cubicBezTo>
                    <a:pt x="341" y="776"/>
                    <a:pt x="443" y="814"/>
                    <a:pt x="542" y="814"/>
                  </a:cubicBezTo>
                  <a:cubicBezTo>
                    <a:pt x="750" y="814"/>
                    <a:pt x="950" y="652"/>
                    <a:pt x="950" y="409"/>
                  </a:cubicBezTo>
                  <a:cubicBezTo>
                    <a:pt x="950" y="184"/>
                    <a:pt x="767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3" name="Google Shape;4133;p71"/>
            <p:cNvSpPr/>
            <p:nvPr/>
          </p:nvSpPr>
          <p:spPr>
            <a:xfrm>
              <a:off x="3381450" y="4234000"/>
              <a:ext cx="511175" cy="340550"/>
            </a:xfrm>
            <a:custGeom>
              <a:avLst/>
              <a:gdLst/>
              <a:ahLst/>
              <a:cxnLst/>
              <a:rect l="l" t="t" r="r" b="b"/>
              <a:pathLst>
                <a:path w="20447" h="13622" extrusionOk="0">
                  <a:moveTo>
                    <a:pt x="11947" y="1"/>
                  </a:moveTo>
                  <a:lnTo>
                    <a:pt x="9506" y="2233"/>
                  </a:lnTo>
                  <a:lnTo>
                    <a:pt x="8700" y="4019"/>
                  </a:lnTo>
                  <a:lnTo>
                    <a:pt x="8700" y="5328"/>
                  </a:lnTo>
                  <a:lnTo>
                    <a:pt x="6656" y="5328"/>
                  </a:lnTo>
                  <a:lnTo>
                    <a:pt x="6294" y="5759"/>
                  </a:lnTo>
                  <a:lnTo>
                    <a:pt x="6294" y="11089"/>
                  </a:lnTo>
                  <a:lnTo>
                    <a:pt x="4531" y="11089"/>
                  </a:lnTo>
                  <a:lnTo>
                    <a:pt x="4531" y="4153"/>
                  </a:lnTo>
                  <a:lnTo>
                    <a:pt x="3040" y="4153"/>
                  </a:lnTo>
                  <a:lnTo>
                    <a:pt x="3040" y="4149"/>
                  </a:lnTo>
                  <a:lnTo>
                    <a:pt x="2677" y="4580"/>
                  </a:lnTo>
                  <a:lnTo>
                    <a:pt x="2677" y="11089"/>
                  </a:lnTo>
                  <a:lnTo>
                    <a:pt x="2459" y="11089"/>
                  </a:lnTo>
                  <a:lnTo>
                    <a:pt x="2459" y="2188"/>
                  </a:lnTo>
                  <a:lnTo>
                    <a:pt x="17" y="2188"/>
                  </a:lnTo>
                  <a:lnTo>
                    <a:pt x="17" y="11089"/>
                  </a:lnTo>
                  <a:lnTo>
                    <a:pt x="1" y="11089"/>
                  </a:lnTo>
                  <a:lnTo>
                    <a:pt x="1" y="13622"/>
                  </a:lnTo>
                  <a:lnTo>
                    <a:pt x="20447" y="13622"/>
                  </a:lnTo>
                  <a:lnTo>
                    <a:pt x="20447" y="11089"/>
                  </a:lnTo>
                  <a:lnTo>
                    <a:pt x="20447" y="5328"/>
                  </a:lnTo>
                  <a:lnTo>
                    <a:pt x="18009" y="5328"/>
                  </a:lnTo>
                  <a:lnTo>
                    <a:pt x="17646" y="5759"/>
                  </a:lnTo>
                  <a:lnTo>
                    <a:pt x="17646" y="11089"/>
                  </a:lnTo>
                  <a:lnTo>
                    <a:pt x="17075" y="11089"/>
                  </a:lnTo>
                  <a:lnTo>
                    <a:pt x="17075" y="2703"/>
                  </a:lnTo>
                  <a:lnTo>
                    <a:pt x="15587" y="2703"/>
                  </a:lnTo>
                  <a:lnTo>
                    <a:pt x="15371" y="3337"/>
                  </a:lnTo>
                  <a:lnTo>
                    <a:pt x="15371" y="11089"/>
                  </a:lnTo>
                  <a:lnTo>
                    <a:pt x="15029" y="11089"/>
                  </a:lnTo>
                  <a:lnTo>
                    <a:pt x="15029" y="2703"/>
                  </a:lnTo>
                  <a:lnTo>
                    <a:pt x="13537" y="2703"/>
                  </a:lnTo>
                  <a:lnTo>
                    <a:pt x="13325" y="3337"/>
                  </a:lnTo>
                  <a:lnTo>
                    <a:pt x="13325" y="11089"/>
                  </a:lnTo>
                  <a:lnTo>
                    <a:pt x="11947" y="11089"/>
                  </a:lnTo>
                  <a:lnTo>
                    <a:pt x="119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34" name="Google Shape;4134;p71"/>
          <p:cNvSpPr/>
          <p:nvPr/>
        </p:nvSpPr>
        <p:spPr>
          <a:xfrm>
            <a:off x="5148855" y="426360"/>
            <a:ext cx="4006525" cy="3556875"/>
          </a:xfrm>
          <a:custGeom>
            <a:avLst/>
            <a:gdLst/>
            <a:ahLst/>
            <a:cxnLst/>
            <a:rect l="l" t="t" r="r" b="b"/>
            <a:pathLst>
              <a:path w="160261" h="142275" extrusionOk="0">
                <a:moveTo>
                  <a:pt x="160261" y="0"/>
                </a:moveTo>
                <a:lnTo>
                  <a:pt x="160036" y="70604"/>
                </a:lnTo>
                <a:lnTo>
                  <a:pt x="95762" y="142275"/>
                </a:lnTo>
                <a:lnTo>
                  <a:pt x="0" y="88386"/>
                </a:lnTo>
                <a:lnTo>
                  <a:pt x="242" y="7335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grpSp>
        <p:nvGrpSpPr>
          <p:cNvPr id="4138" name="Google Shape;4138;p71"/>
          <p:cNvGrpSpPr/>
          <p:nvPr/>
        </p:nvGrpSpPr>
        <p:grpSpPr>
          <a:xfrm>
            <a:off x="3571173" y="2527409"/>
            <a:ext cx="5095584" cy="2430159"/>
            <a:chOff x="4456650" y="1382075"/>
            <a:chExt cx="2697075" cy="1286275"/>
          </a:xfrm>
        </p:grpSpPr>
        <p:sp>
          <p:nvSpPr>
            <p:cNvPr id="4139" name="Google Shape;4139;p71"/>
            <p:cNvSpPr/>
            <p:nvPr/>
          </p:nvSpPr>
          <p:spPr>
            <a:xfrm>
              <a:off x="4456650" y="2265150"/>
              <a:ext cx="2615325" cy="398475"/>
            </a:xfrm>
            <a:custGeom>
              <a:avLst/>
              <a:gdLst/>
              <a:ahLst/>
              <a:cxnLst/>
              <a:rect l="l" t="t" r="r" b="b"/>
              <a:pathLst>
                <a:path w="104613" h="15939" extrusionOk="0">
                  <a:moveTo>
                    <a:pt x="18203" y="0"/>
                  </a:moveTo>
                  <a:lnTo>
                    <a:pt x="6619" y="2370"/>
                  </a:lnTo>
                  <a:cubicBezTo>
                    <a:pt x="5836" y="2491"/>
                    <a:pt x="5141" y="2938"/>
                    <a:pt x="4707" y="3601"/>
                  </a:cubicBezTo>
                  <a:lnTo>
                    <a:pt x="764" y="9616"/>
                  </a:lnTo>
                  <a:cubicBezTo>
                    <a:pt x="1" y="10780"/>
                    <a:pt x="837" y="12329"/>
                    <a:pt x="2228" y="12329"/>
                  </a:cubicBezTo>
                  <a:cubicBezTo>
                    <a:pt x="2230" y="12329"/>
                    <a:pt x="2231" y="12329"/>
                    <a:pt x="2232" y="12329"/>
                  </a:cubicBezTo>
                  <a:lnTo>
                    <a:pt x="81219" y="12175"/>
                  </a:lnTo>
                  <a:lnTo>
                    <a:pt x="81219" y="12175"/>
                  </a:lnTo>
                  <a:cubicBezTo>
                    <a:pt x="81101" y="12319"/>
                    <a:pt x="82433" y="13037"/>
                    <a:pt x="83190" y="13416"/>
                  </a:cubicBezTo>
                  <a:cubicBezTo>
                    <a:pt x="82701" y="13566"/>
                    <a:pt x="82316" y="13765"/>
                    <a:pt x="82619" y="14016"/>
                  </a:cubicBezTo>
                  <a:cubicBezTo>
                    <a:pt x="82704" y="14086"/>
                    <a:pt x="82843" y="14114"/>
                    <a:pt x="83014" y="14114"/>
                  </a:cubicBezTo>
                  <a:cubicBezTo>
                    <a:pt x="83278" y="14114"/>
                    <a:pt x="83619" y="14046"/>
                    <a:pt x="83957" y="13957"/>
                  </a:cubicBezTo>
                  <a:cubicBezTo>
                    <a:pt x="84431" y="14529"/>
                    <a:pt x="86751" y="15172"/>
                    <a:pt x="91093" y="15403"/>
                  </a:cubicBezTo>
                  <a:cubicBezTo>
                    <a:pt x="95743" y="15649"/>
                    <a:pt x="99575" y="15939"/>
                    <a:pt x="101914" y="15939"/>
                  </a:cubicBezTo>
                  <a:cubicBezTo>
                    <a:pt x="103457" y="15939"/>
                    <a:pt x="104351" y="15813"/>
                    <a:pt x="104403" y="15465"/>
                  </a:cubicBezTo>
                  <a:cubicBezTo>
                    <a:pt x="104599" y="14173"/>
                    <a:pt x="101870" y="11901"/>
                    <a:pt x="97758" y="10808"/>
                  </a:cubicBezTo>
                  <a:lnTo>
                    <a:pt x="104612" y="10808"/>
                  </a:lnTo>
                  <a:lnTo>
                    <a:pt x="98450" y="245"/>
                  </a:lnTo>
                  <a:lnTo>
                    <a:pt x="18203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6827875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0" y="1"/>
                  </a:moveTo>
                  <a:lnTo>
                    <a:pt x="2488" y="6937"/>
                  </a:lnTo>
                  <a:lnTo>
                    <a:pt x="2723" y="7283"/>
                  </a:lnTo>
                  <a:lnTo>
                    <a:pt x="4113" y="7283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6826900" y="2308875"/>
              <a:ext cx="104625" cy="183650"/>
            </a:xfrm>
            <a:custGeom>
              <a:avLst/>
              <a:gdLst/>
              <a:ahLst/>
              <a:cxnLst/>
              <a:rect l="l" t="t" r="r" b="b"/>
              <a:pathLst>
                <a:path w="4185" h="7346" extrusionOk="0">
                  <a:moveTo>
                    <a:pt x="2863" y="63"/>
                  </a:moveTo>
                  <a:lnTo>
                    <a:pt x="4116" y="7283"/>
                  </a:lnTo>
                  <a:lnTo>
                    <a:pt x="2775" y="7283"/>
                  </a:lnTo>
                  <a:lnTo>
                    <a:pt x="2553" y="6953"/>
                  </a:lnTo>
                  <a:lnTo>
                    <a:pt x="82" y="63"/>
                  </a:lnTo>
                  <a:close/>
                  <a:moveTo>
                    <a:pt x="36" y="1"/>
                  </a:moveTo>
                  <a:cubicBezTo>
                    <a:pt x="17" y="1"/>
                    <a:pt x="0" y="24"/>
                    <a:pt x="10" y="43"/>
                  </a:cubicBezTo>
                  <a:lnTo>
                    <a:pt x="2497" y="6979"/>
                  </a:lnTo>
                  <a:cubicBezTo>
                    <a:pt x="2497" y="6979"/>
                    <a:pt x="2501" y="6983"/>
                    <a:pt x="2501" y="6986"/>
                  </a:cubicBezTo>
                  <a:lnTo>
                    <a:pt x="2736" y="7332"/>
                  </a:lnTo>
                  <a:cubicBezTo>
                    <a:pt x="2739" y="7338"/>
                    <a:pt x="2749" y="7345"/>
                    <a:pt x="2762" y="7345"/>
                  </a:cubicBezTo>
                  <a:lnTo>
                    <a:pt x="4152" y="7345"/>
                  </a:lnTo>
                  <a:cubicBezTo>
                    <a:pt x="4162" y="7345"/>
                    <a:pt x="4168" y="7338"/>
                    <a:pt x="4175" y="7332"/>
                  </a:cubicBezTo>
                  <a:cubicBezTo>
                    <a:pt x="4182" y="7325"/>
                    <a:pt x="4185" y="7316"/>
                    <a:pt x="4182" y="7309"/>
                  </a:cubicBezTo>
                  <a:lnTo>
                    <a:pt x="2918" y="27"/>
                  </a:lnTo>
                  <a:cubicBezTo>
                    <a:pt x="2915" y="14"/>
                    <a:pt x="2902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6827875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0" y="1"/>
                  </a:moveTo>
                  <a:lnTo>
                    <a:pt x="2488" y="6937"/>
                  </a:lnTo>
                  <a:lnTo>
                    <a:pt x="2723" y="7283"/>
                  </a:lnTo>
                  <a:lnTo>
                    <a:pt x="4113" y="7283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6873325" y="2365100"/>
              <a:ext cx="27525" cy="125450"/>
            </a:xfrm>
            <a:custGeom>
              <a:avLst/>
              <a:gdLst/>
              <a:ahLst/>
              <a:cxnLst/>
              <a:rect l="l" t="t" r="r" b="b"/>
              <a:pathLst>
                <a:path w="1101" h="5018" extrusionOk="0">
                  <a:moveTo>
                    <a:pt x="63" y="1"/>
                  </a:moveTo>
                  <a:lnTo>
                    <a:pt x="1" y="14"/>
                  </a:lnTo>
                  <a:lnTo>
                    <a:pt x="1042" y="5018"/>
                  </a:lnTo>
                  <a:lnTo>
                    <a:pt x="1101" y="5005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5095000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1264" y="1"/>
                  </a:moveTo>
                  <a:lnTo>
                    <a:pt x="0" y="7283"/>
                  </a:lnTo>
                  <a:lnTo>
                    <a:pt x="1391" y="7283"/>
                  </a:lnTo>
                  <a:lnTo>
                    <a:pt x="1626" y="6937"/>
                  </a:lnTo>
                  <a:lnTo>
                    <a:pt x="4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5094175" y="2308975"/>
              <a:ext cx="104550" cy="183550"/>
            </a:xfrm>
            <a:custGeom>
              <a:avLst/>
              <a:gdLst/>
              <a:ahLst/>
              <a:cxnLst/>
              <a:rect l="l" t="t" r="r" b="b"/>
              <a:pathLst>
                <a:path w="4182" h="7342" extrusionOk="0">
                  <a:moveTo>
                    <a:pt x="4104" y="59"/>
                  </a:moveTo>
                  <a:lnTo>
                    <a:pt x="1633" y="6949"/>
                  </a:lnTo>
                  <a:lnTo>
                    <a:pt x="1408" y="7279"/>
                  </a:lnTo>
                  <a:lnTo>
                    <a:pt x="69" y="7279"/>
                  </a:lnTo>
                  <a:lnTo>
                    <a:pt x="1323" y="59"/>
                  </a:lnTo>
                  <a:close/>
                  <a:moveTo>
                    <a:pt x="1297" y="0"/>
                  </a:moveTo>
                  <a:cubicBezTo>
                    <a:pt x="1284" y="0"/>
                    <a:pt x="1270" y="10"/>
                    <a:pt x="1267" y="23"/>
                  </a:cubicBezTo>
                  <a:lnTo>
                    <a:pt x="4" y="7305"/>
                  </a:lnTo>
                  <a:cubicBezTo>
                    <a:pt x="1" y="7315"/>
                    <a:pt x="4" y="7321"/>
                    <a:pt x="11" y="7331"/>
                  </a:cubicBezTo>
                  <a:cubicBezTo>
                    <a:pt x="14" y="7338"/>
                    <a:pt x="24" y="7341"/>
                    <a:pt x="33" y="7341"/>
                  </a:cubicBezTo>
                  <a:lnTo>
                    <a:pt x="1424" y="7341"/>
                  </a:lnTo>
                  <a:cubicBezTo>
                    <a:pt x="1434" y="7341"/>
                    <a:pt x="1443" y="7338"/>
                    <a:pt x="1450" y="7328"/>
                  </a:cubicBezTo>
                  <a:lnTo>
                    <a:pt x="1685" y="6982"/>
                  </a:lnTo>
                  <a:cubicBezTo>
                    <a:pt x="1685" y="6982"/>
                    <a:pt x="1685" y="6979"/>
                    <a:pt x="1688" y="6975"/>
                  </a:cubicBezTo>
                  <a:lnTo>
                    <a:pt x="4175" y="39"/>
                  </a:lnTo>
                  <a:cubicBezTo>
                    <a:pt x="4182" y="20"/>
                    <a:pt x="4169" y="0"/>
                    <a:pt x="4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5095000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1264" y="1"/>
                  </a:moveTo>
                  <a:lnTo>
                    <a:pt x="0" y="7283"/>
                  </a:lnTo>
                  <a:lnTo>
                    <a:pt x="1391" y="7283"/>
                  </a:lnTo>
                  <a:lnTo>
                    <a:pt x="1626" y="6937"/>
                  </a:lnTo>
                  <a:lnTo>
                    <a:pt x="4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4977725" y="2254125"/>
              <a:ext cx="2070100" cy="111175"/>
            </a:xfrm>
            <a:custGeom>
              <a:avLst/>
              <a:gdLst/>
              <a:ahLst/>
              <a:cxnLst/>
              <a:rect l="l" t="t" r="r" b="b"/>
              <a:pathLst>
                <a:path w="82804" h="4447" extrusionOk="0">
                  <a:moveTo>
                    <a:pt x="1" y="1"/>
                  </a:moveTo>
                  <a:lnTo>
                    <a:pt x="1" y="4446"/>
                  </a:lnTo>
                  <a:lnTo>
                    <a:pt x="82803" y="4446"/>
                  </a:lnTo>
                  <a:lnTo>
                    <a:pt x="828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4977000" y="2253400"/>
              <a:ext cx="2071625" cy="112625"/>
            </a:xfrm>
            <a:custGeom>
              <a:avLst/>
              <a:gdLst/>
              <a:ahLst/>
              <a:cxnLst/>
              <a:rect l="l" t="t" r="r" b="b"/>
              <a:pathLst>
                <a:path w="82865" h="4505" extrusionOk="0">
                  <a:moveTo>
                    <a:pt x="82803" y="59"/>
                  </a:moveTo>
                  <a:lnTo>
                    <a:pt x="82803" y="4446"/>
                  </a:lnTo>
                  <a:lnTo>
                    <a:pt x="59" y="4446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4475"/>
                  </a:lnTo>
                  <a:cubicBezTo>
                    <a:pt x="1" y="4492"/>
                    <a:pt x="14" y="4505"/>
                    <a:pt x="30" y="4505"/>
                  </a:cubicBezTo>
                  <a:lnTo>
                    <a:pt x="82832" y="4505"/>
                  </a:lnTo>
                  <a:cubicBezTo>
                    <a:pt x="82848" y="4505"/>
                    <a:pt x="82861" y="4492"/>
                    <a:pt x="82865" y="4479"/>
                  </a:cubicBezTo>
                  <a:lnTo>
                    <a:pt x="82865" y="30"/>
                  </a:lnTo>
                  <a:cubicBezTo>
                    <a:pt x="82865" y="13"/>
                    <a:pt x="82848" y="0"/>
                    <a:pt x="8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953750" y="2365275"/>
              <a:ext cx="95325" cy="182075"/>
            </a:xfrm>
            <a:custGeom>
              <a:avLst/>
              <a:gdLst/>
              <a:ahLst/>
              <a:cxnLst/>
              <a:rect l="l" t="t" r="r" b="b"/>
              <a:pathLst>
                <a:path w="3813" h="7283" extrusionOk="0">
                  <a:moveTo>
                    <a:pt x="960" y="0"/>
                  </a:moveTo>
                  <a:lnTo>
                    <a:pt x="0" y="7273"/>
                  </a:lnTo>
                  <a:lnTo>
                    <a:pt x="1420" y="7282"/>
                  </a:lnTo>
                  <a:lnTo>
                    <a:pt x="1972" y="6728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952925" y="2364550"/>
              <a:ext cx="96900" cy="183525"/>
            </a:xfrm>
            <a:custGeom>
              <a:avLst/>
              <a:gdLst/>
              <a:ahLst/>
              <a:cxnLst/>
              <a:rect l="l" t="t" r="r" b="b"/>
              <a:pathLst>
                <a:path w="3876" h="7341" extrusionOk="0">
                  <a:moveTo>
                    <a:pt x="3803" y="59"/>
                  </a:moveTo>
                  <a:lnTo>
                    <a:pt x="1979" y="6740"/>
                  </a:lnTo>
                  <a:lnTo>
                    <a:pt x="1440" y="7279"/>
                  </a:lnTo>
                  <a:lnTo>
                    <a:pt x="66" y="7272"/>
                  </a:lnTo>
                  <a:lnTo>
                    <a:pt x="1019" y="59"/>
                  </a:lnTo>
                  <a:close/>
                  <a:moveTo>
                    <a:pt x="993" y="0"/>
                  </a:moveTo>
                  <a:cubicBezTo>
                    <a:pt x="980" y="0"/>
                    <a:pt x="967" y="10"/>
                    <a:pt x="964" y="26"/>
                  </a:cubicBezTo>
                  <a:lnTo>
                    <a:pt x="1" y="7298"/>
                  </a:lnTo>
                  <a:cubicBezTo>
                    <a:pt x="1" y="7308"/>
                    <a:pt x="4" y="7318"/>
                    <a:pt x="11" y="7324"/>
                  </a:cubicBezTo>
                  <a:cubicBezTo>
                    <a:pt x="17" y="7331"/>
                    <a:pt x="24" y="7334"/>
                    <a:pt x="33" y="7334"/>
                  </a:cubicBezTo>
                  <a:lnTo>
                    <a:pt x="1453" y="7341"/>
                  </a:lnTo>
                  <a:cubicBezTo>
                    <a:pt x="1463" y="7341"/>
                    <a:pt x="1470" y="7338"/>
                    <a:pt x="1476" y="7331"/>
                  </a:cubicBezTo>
                  <a:lnTo>
                    <a:pt x="2028" y="6779"/>
                  </a:lnTo>
                  <a:cubicBezTo>
                    <a:pt x="2031" y="6776"/>
                    <a:pt x="2034" y="6770"/>
                    <a:pt x="2037" y="6766"/>
                  </a:cubicBezTo>
                  <a:lnTo>
                    <a:pt x="3875" y="39"/>
                  </a:lnTo>
                  <a:cubicBezTo>
                    <a:pt x="3875" y="29"/>
                    <a:pt x="3875" y="20"/>
                    <a:pt x="3869" y="10"/>
                  </a:cubicBezTo>
                  <a:cubicBezTo>
                    <a:pt x="3862" y="3"/>
                    <a:pt x="3856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5078275" y="1389325"/>
              <a:ext cx="1869000" cy="645175"/>
            </a:xfrm>
            <a:custGeom>
              <a:avLst/>
              <a:gdLst/>
              <a:ahLst/>
              <a:cxnLst/>
              <a:rect l="l" t="t" r="r" b="b"/>
              <a:pathLst>
                <a:path w="74760" h="25807" extrusionOk="0">
                  <a:moveTo>
                    <a:pt x="3601" y="1"/>
                  </a:moveTo>
                  <a:cubicBezTo>
                    <a:pt x="1613" y="1"/>
                    <a:pt x="0" y="1483"/>
                    <a:pt x="0" y="3310"/>
                  </a:cubicBezTo>
                  <a:lnTo>
                    <a:pt x="0" y="25806"/>
                  </a:lnTo>
                  <a:lnTo>
                    <a:pt x="74760" y="25806"/>
                  </a:lnTo>
                  <a:lnTo>
                    <a:pt x="74760" y="3310"/>
                  </a:lnTo>
                  <a:cubicBezTo>
                    <a:pt x="74760" y="1483"/>
                    <a:pt x="73147" y="1"/>
                    <a:pt x="71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5078275" y="1389325"/>
              <a:ext cx="1869000" cy="645175"/>
            </a:xfrm>
            <a:custGeom>
              <a:avLst/>
              <a:gdLst/>
              <a:ahLst/>
              <a:cxnLst/>
              <a:rect l="l" t="t" r="r" b="b"/>
              <a:pathLst>
                <a:path w="74760" h="25807" extrusionOk="0">
                  <a:moveTo>
                    <a:pt x="71160" y="1"/>
                  </a:moveTo>
                  <a:lnTo>
                    <a:pt x="3601" y="1"/>
                  </a:lnTo>
                  <a:cubicBezTo>
                    <a:pt x="1613" y="1"/>
                    <a:pt x="0" y="1483"/>
                    <a:pt x="0" y="3310"/>
                  </a:cubicBezTo>
                  <a:lnTo>
                    <a:pt x="0" y="25806"/>
                  </a:lnTo>
                  <a:lnTo>
                    <a:pt x="74760" y="25806"/>
                  </a:lnTo>
                  <a:lnTo>
                    <a:pt x="74760" y="3310"/>
                  </a:lnTo>
                  <a:cubicBezTo>
                    <a:pt x="74760" y="1483"/>
                    <a:pt x="73147" y="1"/>
                    <a:pt x="711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5270350" y="151922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78" y="824"/>
                  </a:moveTo>
                  <a:cubicBezTo>
                    <a:pt x="474" y="497"/>
                    <a:pt x="1581" y="1303"/>
                    <a:pt x="3542" y="1111"/>
                  </a:cubicBezTo>
                  <a:cubicBezTo>
                    <a:pt x="5419" y="928"/>
                    <a:pt x="6300" y="1"/>
                    <a:pt x="6565" y="295"/>
                  </a:cubicBezTo>
                  <a:cubicBezTo>
                    <a:pt x="6937" y="713"/>
                    <a:pt x="5821" y="3291"/>
                    <a:pt x="3878" y="3559"/>
                  </a:cubicBezTo>
                  <a:cubicBezTo>
                    <a:pt x="1793" y="3843"/>
                    <a:pt x="1" y="1297"/>
                    <a:pt x="278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5334175" y="1553150"/>
              <a:ext cx="34875" cy="34825"/>
            </a:xfrm>
            <a:custGeom>
              <a:avLst/>
              <a:gdLst/>
              <a:ahLst/>
              <a:cxnLst/>
              <a:rect l="l" t="t" r="r" b="b"/>
              <a:pathLst>
                <a:path w="1395" h="1393" extrusionOk="0">
                  <a:moveTo>
                    <a:pt x="678" y="61"/>
                  </a:moveTo>
                  <a:cubicBezTo>
                    <a:pt x="916" y="61"/>
                    <a:pt x="1134" y="194"/>
                    <a:pt x="1247" y="407"/>
                  </a:cubicBezTo>
                  <a:cubicBezTo>
                    <a:pt x="1322" y="560"/>
                    <a:pt x="1332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6"/>
                    <a:pt x="69" y="625"/>
                    <a:pt x="137" y="403"/>
                  </a:cubicBezTo>
                  <a:cubicBezTo>
                    <a:pt x="167" y="289"/>
                    <a:pt x="245" y="191"/>
                    <a:pt x="350" y="136"/>
                  </a:cubicBezTo>
                  <a:cubicBezTo>
                    <a:pt x="447" y="87"/>
                    <a:pt x="558" y="61"/>
                    <a:pt x="669" y="61"/>
                  </a:cubicBezTo>
                  <a:cubicBezTo>
                    <a:pt x="672" y="61"/>
                    <a:pt x="675" y="61"/>
                    <a:pt x="678" y="61"/>
                  </a:cubicBezTo>
                  <a:close/>
                  <a:moveTo>
                    <a:pt x="669" y="1"/>
                  </a:moveTo>
                  <a:cubicBezTo>
                    <a:pt x="553" y="1"/>
                    <a:pt x="433" y="27"/>
                    <a:pt x="320" y="83"/>
                  </a:cubicBezTo>
                  <a:cubicBezTo>
                    <a:pt x="203" y="145"/>
                    <a:pt x="115" y="253"/>
                    <a:pt x="79" y="387"/>
                  </a:cubicBezTo>
                  <a:cubicBezTo>
                    <a:pt x="0" y="635"/>
                    <a:pt x="62" y="929"/>
                    <a:pt x="131" y="1053"/>
                  </a:cubicBezTo>
                  <a:cubicBezTo>
                    <a:pt x="190" y="1157"/>
                    <a:pt x="444" y="1392"/>
                    <a:pt x="728" y="1392"/>
                  </a:cubicBezTo>
                  <a:cubicBezTo>
                    <a:pt x="807" y="1392"/>
                    <a:pt x="882" y="1373"/>
                    <a:pt x="950" y="1340"/>
                  </a:cubicBezTo>
                  <a:cubicBezTo>
                    <a:pt x="1126" y="1252"/>
                    <a:pt x="1260" y="1102"/>
                    <a:pt x="1329" y="919"/>
                  </a:cubicBezTo>
                  <a:cubicBezTo>
                    <a:pt x="1394" y="743"/>
                    <a:pt x="1384" y="547"/>
                    <a:pt x="1299" y="377"/>
                  </a:cubicBezTo>
                  <a:cubicBezTo>
                    <a:pt x="1179" y="137"/>
                    <a:pt x="932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5631450" y="151922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4"/>
                  </a:moveTo>
                  <a:cubicBezTo>
                    <a:pt x="473" y="497"/>
                    <a:pt x="1580" y="1303"/>
                    <a:pt x="3542" y="1111"/>
                  </a:cubicBezTo>
                  <a:cubicBezTo>
                    <a:pt x="5418" y="928"/>
                    <a:pt x="6300" y="1"/>
                    <a:pt x="6564" y="295"/>
                  </a:cubicBezTo>
                  <a:cubicBezTo>
                    <a:pt x="6936" y="713"/>
                    <a:pt x="5823" y="3291"/>
                    <a:pt x="3878" y="3559"/>
                  </a:cubicBezTo>
                  <a:cubicBezTo>
                    <a:pt x="1792" y="3843"/>
                    <a:pt x="0" y="1297"/>
                    <a:pt x="281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5695250" y="1553150"/>
              <a:ext cx="36750" cy="34825"/>
            </a:xfrm>
            <a:custGeom>
              <a:avLst/>
              <a:gdLst/>
              <a:ahLst/>
              <a:cxnLst/>
              <a:rect l="l" t="t" r="r" b="b"/>
              <a:pathLst>
                <a:path w="1470" h="1393" extrusionOk="0">
                  <a:moveTo>
                    <a:pt x="670" y="61"/>
                  </a:moveTo>
                  <a:cubicBezTo>
                    <a:pt x="735" y="61"/>
                    <a:pt x="800" y="70"/>
                    <a:pt x="866" y="90"/>
                  </a:cubicBezTo>
                  <a:cubicBezTo>
                    <a:pt x="1032" y="139"/>
                    <a:pt x="1169" y="253"/>
                    <a:pt x="1248" y="407"/>
                  </a:cubicBezTo>
                  <a:cubicBezTo>
                    <a:pt x="1323" y="560"/>
                    <a:pt x="1332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7" y="1318"/>
                    <a:pt x="789" y="1332"/>
                    <a:pt x="724" y="1332"/>
                  </a:cubicBezTo>
                  <a:cubicBezTo>
                    <a:pt x="455" y="1332"/>
                    <a:pt x="223" y="1094"/>
                    <a:pt x="183" y="1023"/>
                  </a:cubicBezTo>
                  <a:cubicBezTo>
                    <a:pt x="121" y="906"/>
                    <a:pt x="69" y="629"/>
                    <a:pt x="138" y="403"/>
                  </a:cubicBezTo>
                  <a:cubicBezTo>
                    <a:pt x="167" y="289"/>
                    <a:pt x="245" y="191"/>
                    <a:pt x="350" y="139"/>
                  </a:cubicBezTo>
                  <a:cubicBezTo>
                    <a:pt x="448" y="87"/>
                    <a:pt x="559" y="61"/>
                    <a:pt x="670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8"/>
                    <a:pt x="321" y="83"/>
                  </a:cubicBezTo>
                  <a:cubicBezTo>
                    <a:pt x="203" y="145"/>
                    <a:pt x="115" y="256"/>
                    <a:pt x="79" y="387"/>
                  </a:cubicBezTo>
                  <a:cubicBezTo>
                    <a:pt x="1" y="635"/>
                    <a:pt x="66" y="929"/>
                    <a:pt x="131" y="1053"/>
                  </a:cubicBezTo>
                  <a:cubicBezTo>
                    <a:pt x="190" y="1157"/>
                    <a:pt x="445" y="1392"/>
                    <a:pt x="729" y="1392"/>
                  </a:cubicBezTo>
                  <a:cubicBezTo>
                    <a:pt x="807" y="1392"/>
                    <a:pt x="882" y="1373"/>
                    <a:pt x="950" y="1340"/>
                  </a:cubicBezTo>
                  <a:cubicBezTo>
                    <a:pt x="1127" y="1252"/>
                    <a:pt x="1261" y="1102"/>
                    <a:pt x="1329" y="919"/>
                  </a:cubicBezTo>
                  <a:cubicBezTo>
                    <a:pt x="1469" y="550"/>
                    <a:pt x="1264" y="139"/>
                    <a:pt x="882" y="31"/>
                  </a:cubicBezTo>
                  <a:cubicBezTo>
                    <a:pt x="812" y="10"/>
                    <a:pt x="74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5979550" y="151922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4"/>
                  </a:moveTo>
                  <a:cubicBezTo>
                    <a:pt x="474" y="497"/>
                    <a:pt x="1580" y="1303"/>
                    <a:pt x="3542" y="1111"/>
                  </a:cubicBezTo>
                  <a:cubicBezTo>
                    <a:pt x="5419" y="928"/>
                    <a:pt x="6300" y="1"/>
                    <a:pt x="6565" y="295"/>
                  </a:cubicBezTo>
                  <a:cubicBezTo>
                    <a:pt x="6937" y="713"/>
                    <a:pt x="5824" y="3291"/>
                    <a:pt x="3878" y="3559"/>
                  </a:cubicBezTo>
                  <a:cubicBezTo>
                    <a:pt x="1793" y="3843"/>
                    <a:pt x="1" y="1297"/>
                    <a:pt x="281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6043375" y="1553150"/>
              <a:ext cx="34950" cy="34825"/>
            </a:xfrm>
            <a:custGeom>
              <a:avLst/>
              <a:gdLst/>
              <a:ahLst/>
              <a:cxnLst/>
              <a:rect l="l" t="t" r="r" b="b"/>
              <a:pathLst>
                <a:path w="1398" h="1393" extrusionOk="0">
                  <a:moveTo>
                    <a:pt x="678" y="61"/>
                  </a:moveTo>
                  <a:cubicBezTo>
                    <a:pt x="916" y="61"/>
                    <a:pt x="1134" y="194"/>
                    <a:pt x="1247" y="407"/>
                  </a:cubicBezTo>
                  <a:cubicBezTo>
                    <a:pt x="1322" y="560"/>
                    <a:pt x="1332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6" y="1318"/>
                    <a:pt x="789" y="1332"/>
                    <a:pt x="723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6"/>
                    <a:pt x="69" y="625"/>
                    <a:pt x="137" y="403"/>
                  </a:cubicBezTo>
                  <a:cubicBezTo>
                    <a:pt x="166" y="289"/>
                    <a:pt x="245" y="191"/>
                    <a:pt x="349" y="136"/>
                  </a:cubicBezTo>
                  <a:cubicBezTo>
                    <a:pt x="447" y="87"/>
                    <a:pt x="558" y="61"/>
                    <a:pt x="669" y="61"/>
                  </a:cubicBezTo>
                  <a:cubicBezTo>
                    <a:pt x="672" y="61"/>
                    <a:pt x="675" y="61"/>
                    <a:pt x="678" y="61"/>
                  </a:cubicBezTo>
                  <a:close/>
                  <a:moveTo>
                    <a:pt x="670" y="1"/>
                  </a:moveTo>
                  <a:cubicBezTo>
                    <a:pt x="554" y="1"/>
                    <a:pt x="435" y="27"/>
                    <a:pt x="323" y="83"/>
                  </a:cubicBezTo>
                  <a:cubicBezTo>
                    <a:pt x="202" y="145"/>
                    <a:pt x="114" y="253"/>
                    <a:pt x="78" y="387"/>
                  </a:cubicBezTo>
                  <a:cubicBezTo>
                    <a:pt x="0" y="635"/>
                    <a:pt x="62" y="929"/>
                    <a:pt x="131" y="1053"/>
                  </a:cubicBezTo>
                  <a:cubicBezTo>
                    <a:pt x="189" y="1157"/>
                    <a:pt x="444" y="1392"/>
                    <a:pt x="728" y="1392"/>
                  </a:cubicBezTo>
                  <a:cubicBezTo>
                    <a:pt x="806" y="1392"/>
                    <a:pt x="885" y="1373"/>
                    <a:pt x="953" y="1340"/>
                  </a:cubicBezTo>
                  <a:cubicBezTo>
                    <a:pt x="1126" y="1252"/>
                    <a:pt x="1263" y="1102"/>
                    <a:pt x="1328" y="919"/>
                  </a:cubicBezTo>
                  <a:cubicBezTo>
                    <a:pt x="1397" y="743"/>
                    <a:pt x="1387" y="547"/>
                    <a:pt x="1302" y="377"/>
                  </a:cubicBezTo>
                  <a:cubicBezTo>
                    <a:pt x="1182" y="137"/>
                    <a:pt x="934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5270350" y="173507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78" y="823"/>
                  </a:moveTo>
                  <a:cubicBezTo>
                    <a:pt x="474" y="496"/>
                    <a:pt x="1581" y="1303"/>
                    <a:pt x="3542" y="1107"/>
                  </a:cubicBezTo>
                  <a:cubicBezTo>
                    <a:pt x="5419" y="924"/>
                    <a:pt x="6300" y="0"/>
                    <a:pt x="6565" y="291"/>
                  </a:cubicBezTo>
                  <a:cubicBezTo>
                    <a:pt x="6937" y="709"/>
                    <a:pt x="5821" y="3287"/>
                    <a:pt x="3878" y="3555"/>
                  </a:cubicBezTo>
                  <a:cubicBezTo>
                    <a:pt x="1793" y="3842"/>
                    <a:pt x="1" y="1296"/>
                    <a:pt x="278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  <a:alpha val="8380"/>
                  </a:srgbClr>
                </a:gs>
                <a:gs pos="100000">
                  <a:srgbClr val="D88794">
                    <a:alpha val="61176"/>
                    <a:alpha val="838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5334175" y="1769000"/>
              <a:ext cx="36900" cy="34800"/>
            </a:xfrm>
            <a:custGeom>
              <a:avLst/>
              <a:gdLst/>
              <a:ahLst/>
              <a:cxnLst/>
              <a:rect l="l" t="t" r="r" b="b"/>
              <a:pathLst>
                <a:path w="1476" h="1392" extrusionOk="0">
                  <a:moveTo>
                    <a:pt x="678" y="60"/>
                  </a:moveTo>
                  <a:cubicBezTo>
                    <a:pt x="916" y="60"/>
                    <a:pt x="1134" y="193"/>
                    <a:pt x="1247" y="406"/>
                  </a:cubicBezTo>
                  <a:cubicBezTo>
                    <a:pt x="1404" y="723"/>
                    <a:pt x="1260" y="1117"/>
                    <a:pt x="924" y="1284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5"/>
                    <a:pt x="69" y="628"/>
                    <a:pt x="137" y="403"/>
                  </a:cubicBezTo>
                  <a:cubicBezTo>
                    <a:pt x="167" y="288"/>
                    <a:pt x="245" y="194"/>
                    <a:pt x="350" y="138"/>
                  </a:cubicBezTo>
                  <a:cubicBezTo>
                    <a:pt x="447" y="86"/>
                    <a:pt x="558" y="60"/>
                    <a:pt x="669" y="60"/>
                  </a:cubicBezTo>
                  <a:cubicBezTo>
                    <a:pt x="672" y="60"/>
                    <a:pt x="675" y="60"/>
                    <a:pt x="678" y="60"/>
                  </a:cubicBezTo>
                  <a:close/>
                  <a:moveTo>
                    <a:pt x="669" y="0"/>
                  </a:moveTo>
                  <a:cubicBezTo>
                    <a:pt x="553" y="0"/>
                    <a:pt x="433" y="27"/>
                    <a:pt x="320" y="83"/>
                  </a:cubicBezTo>
                  <a:cubicBezTo>
                    <a:pt x="203" y="145"/>
                    <a:pt x="115" y="256"/>
                    <a:pt x="79" y="386"/>
                  </a:cubicBezTo>
                  <a:cubicBezTo>
                    <a:pt x="0" y="634"/>
                    <a:pt x="62" y="931"/>
                    <a:pt x="131" y="1052"/>
                  </a:cubicBezTo>
                  <a:cubicBezTo>
                    <a:pt x="190" y="1157"/>
                    <a:pt x="444" y="1392"/>
                    <a:pt x="728" y="1392"/>
                  </a:cubicBezTo>
                  <a:cubicBezTo>
                    <a:pt x="807" y="1392"/>
                    <a:pt x="882" y="1372"/>
                    <a:pt x="950" y="1339"/>
                  </a:cubicBezTo>
                  <a:cubicBezTo>
                    <a:pt x="1316" y="1157"/>
                    <a:pt x="1476" y="726"/>
                    <a:pt x="1299" y="377"/>
                  </a:cubicBezTo>
                  <a:cubicBezTo>
                    <a:pt x="1179" y="137"/>
                    <a:pt x="932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5631450" y="173507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3"/>
                  </a:moveTo>
                  <a:cubicBezTo>
                    <a:pt x="473" y="496"/>
                    <a:pt x="1580" y="1303"/>
                    <a:pt x="3542" y="1107"/>
                  </a:cubicBezTo>
                  <a:cubicBezTo>
                    <a:pt x="5418" y="924"/>
                    <a:pt x="6300" y="0"/>
                    <a:pt x="6564" y="291"/>
                  </a:cubicBezTo>
                  <a:cubicBezTo>
                    <a:pt x="6936" y="709"/>
                    <a:pt x="5823" y="3287"/>
                    <a:pt x="3878" y="3555"/>
                  </a:cubicBezTo>
                  <a:cubicBezTo>
                    <a:pt x="1792" y="3842"/>
                    <a:pt x="0" y="1296"/>
                    <a:pt x="281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2" name="Google Shape;4162;p71"/>
            <p:cNvSpPr/>
            <p:nvPr/>
          </p:nvSpPr>
          <p:spPr>
            <a:xfrm>
              <a:off x="5695250" y="1768975"/>
              <a:ext cx="36900" cy="34825"/>
            </a:xfrm>
            <a:custGeom>
              <a:avLst/>
              <a:gdLst/>
              <a:ahLst/>
              <a:cxnLst/>
              <a:rect l="l" t="t" r="r" b="b"/>
              <a:pathLst>
                <a:path w="1476" h="1393" extrusionOk="0">
                  <a:moveTo>
                    <a:pt x="670" y="61"/>
                  </a:moveTo>
                  <a:cubicBezTo>
                    <a:pt x="735" y="61"/>
                    <a:pt x="800" y="71"/>
                    <a:pt x="866" y="90"/>
                  </a:cubicBezTo>
                  <a:cubicBezTo>
                    <a:pt x="1032" y="139"/>
                    <a:pt x="1169" y="253"/>
                    <a:pt x="1248" y="407"/>
                  </a:cubicBezTo>
                  <a:cubicBezTo>
                    <a:pt x="1404" y="724"/>
                    <a:pt x="1261" y="1118"/>
                    <a:pt x="924" y="1285"/>
                  </a:cubicBezTo>
                  <a:cubicBezTo>
                    <a:pt x="857" y="1319"/>
                    <a:pt x="789" y="1333"/>
                    <a:pt x="724" y="1333"/>
                  </a:cubicBezTo>
                  <a:cubicBezTo>
                    <a:pt x="455" y="1333"/>
                    <a:pt x="223" y="1095"/>
                    <a:pt x="183" y="1024"/>
                  </a:cubicBezTo>
                  <a:cubicBezTo>
                    <a:pt x="121" y="906"/>
                    <a:pt x="69" y="629"/>
                    <a:pt x="138" y="404"/>
                  </a:cubicBezTo>
                  <a:cubicBezTo>
                    <a:pt x="167" y="289"/>
                    <a:pt x="245" y="195"/>
                    <a:pt x="350" y="139"/>
                  </a:cubicBezTo>
                  <a:cubicBezTo>
                    <a:pt x="448" y="87"/>
                    <a:pt x="559" y="61"/>
                    <a:pt x="670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9"/>
                    <a:pt x="321" y="84"/>
                  </a:cubicBezTo>
                  <a:cubicBezTo>
                    <a:pt x="203" y="146"/>
                    <a:pt x="115" y="257"/>
                    <a:pt x="79" y="387"/>
                  </a:cubicBezTo>
                  <a:cubicBezTo>
                    <a:pt x="1" y="635"/>
                    <a:pt x="66" y="932"/>
                    <a:pt x="131" y="1053"/>
                  </a:cubicBezTo>
                  <a:cubicBezTo>
                    <a:pt x="190" y="1158"/>
                    <a:pt x="445" y="1393"/>
                    <a:pt x="729" y="1393"/>
                  </a:cubicBezTo>
                  <a:cubicBezTo>
                    <a:pt x="807" y="1393"/>
                    <a:pt x="882" y="1373"/>
                    <a:pt x="950" y="1340"/>
                  </a:cubicBezTo>
                  <a:cubicBezTo>
                    <a:pt x="1319" y="1158"/>
                    <a:pt x="1476" y="727"/>
                    <a:pt x="1300" y="378"/>
                  </a:cubicBezTo>
                  <a:cubicBezTo>
                    <a:pt x="1215" y="211"/>
                    <a:pt x="1065" y="84"/>
                    <a:pt x="882" y="32"/>
                  </a:cubicBezTo>
                  <a:cubicBezTo>
                    <a:pt x="812" y="11"/>
                    <a:pt x="74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3" name="Google Shape;4163;p71"/>
            <p:cNvSpPr/>
            <p:nvPr/>
          </p:nvSpPr>
          <p:spPr>
            <a:xfrm>
              <a:off x="5979550" y="173507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3"/>
                  </a:moveTo>
                  <a:cubicBezTo>
                    <a:pt x="474" y="496"/>
                    <a:pt x="1580" y="1303"/>
                    <a:pt x="3542" y="1107"/>
                  </a:cubicBezTo>
                  <a:cubicBezTo>
                    <a:pt x="5419" y="924"/>
                    <a:pt x="6300" y="0"/>
                    <a:pt x="6565" y="291"/>
                  </a:cubicBezTo>
                  <a:cubicBezTo>
                    <a:pt x="6937" y="709"/>
                    <a:pt x="5824" y="3287"/>
                    <a:pt x="3878" y="3555"/>
                  </a:cubicBezTo>
                  <a:cubicBezTo>
                    <a:pt x="1793" y="3842"/>
                    <a:pt x="1" y="1296"/>
                    <a:pt x="281" y="823"/>
                  </a:cubicBezTo>
                  <a:close/>
                </a:path>
              </a:pathLst>
            </a:custGeom>
            <a:solidFill>
              <a:srgbClr val="858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6043375" y="1769000"/>
              <a:ext cx="34950" cy="34800"/>
            </a:xfrm>
            <a:custGeom>
              <a:avLst/>
              <a:gdLst/>
              <a:ahLst/>
              <a:cxnLst/>
              <a:rect l="l" t="t" r="r" b="b"/>
              <a:pathLst>
                <a:path w="1398" h="1392" extrusionOk="0">
                  <a:moveTo>
                    <a:pt x="678" y="60"/>
                  </a:moveTo>
                  <a:cubicBezTo>
                    <a:pt x="916" y="60"/>
                    <a:pt x="1134" y="193"/>
                    <a:pt x="1247" y="406"/>
                  </a:cubicBezTo>
                  <a:cubicBezTo>
                    <a:pt x="1322" y="559"/>
                    <a:pt x="1332" y="739"/>
                    <a:pt x="1270" y="899"/>
                  </a:cubicBezTo>
                  <a:cubicBezTo>
                    <a:pt x="1208" y="1069"/>
                    <a:pt x="1084" y="1206"/>
                    <a:pt x="924" y="1284"/>
                  </a:cubicBezTo>
                  <a:cubicBezTo>
                    <a:pt x="856" y="1318"/>
                    <a:pt x="789" y="1332"/>
                    <a:pt x="723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5"/>
                    <a:pt x="69" y="628"/>
                    <a:pt x="137" y="403"/>
                  </a:cubicBezTo>
                  <a:cubicBezTo>
                    <a:pt x="166" y="288"/>
                    <a:pt x="245" y="190"/>
                    <a:pt x="349" y="138"/>
                  </a:cubicBezTo>
                  <a:cubicBezTo>
                    <a:pt x="447" y="86"/>
                    <a:pt x="558" y="60"/>
                    <a:pt x="669" y="60"/>
                  </a:cubicBezTo>
                  <a:cubicBezTo>
                    <a:pt x="672" y="60"/>
                    <a:pt x="675" y="60"/>
                    <a:pt x="678" y="60"/>
                  </a:cubicBezTo>
                  <a:close/>
                  <a:moveTo>
                    <a:pt x="670" y="0"/>
                  </a:moveTo>
                  <a:cubicBezTo>
                    <a:pt x="554" y="0"/>
                    <a:pt x="435" y="27"/>
                    <a:pt x="323" y="83"/>
                  </a:cubicBezTo>
                  <a:cubicBezTo>
                    <a:pt x="202" y="145"/>
                    <a:pt x="114" y="256"/>
                    <a:pt x="78" y="386"/>
                  </a:cubicBezTo>
                  <a:cubicBezTo>
                    <a:pt x="0" y="634"/>
                    <a:pt x="62" y="931"/>
                    <a:pt x="131" y="1052"/>
                  </a:cubicBezTo>
                  <a:cubicBezTo>
                    <a:pt x="189" y="1157"/>
                    <a:pt x="444" y="1392"/>
                    <a:pt x="728" y="1392"/>
                  </a:cubicBezTo>
                  <a:cubicBezTo>
                    <a:pt x="806" y="1392"/>
                    <a:pt x="885" y="1375"/>
                    <a:pt x="953" y="1339"/>
                  </a:cubicBezTo>
                  <a:cubicBezTo>
                    <a:pt x="1126" y="1251"/>
                    <a:pt x="1263" y="1104"/>
                    <a:pt x="1328" y="922"/>
                  </a:cubicBezTo>
                  <a:cubicBezTo>
                    <a:pt x="1397" y="742"/>
                    <a:pt x="1387" y="546"/>
                    <a:pt x="1302" y="377"/>
                  </a:cubicBezTo>
                  <a:cubicBezTo>
                    <a:pt x="1182" y="137"/>
                    <a:pt x="934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6304975" y="1519225"/>
              <a:ext cx="173500" cy="96075"/>
            </a:xfrm>
            <a:custGeom>
              <a:avLst/>
              <a:gdLst/>
              <a:ahLst/>
              <a:cxnLst/>
              <a:rect l="l" t="t" r="r" b="b"/>
              <a:pathLst>
                <a:path w="6940" h="3843" extrusionOk="0">
                  <a:moveTo>
                    <a:pt x="281" y="824"/>
                  </a:moveTo>
                  <a:cubicBezTo>
                    <a:pt x="477" y="497"/>
                    <a:pt x="1584" y="1303"/>
                    <a:pt x="3542" y="1111"/>
                  </a:cubicBezTo>
                  <a:cubicBezTo>
                    <a:pt x="5419" y="928"/>
                    <a:pt x="6300" y="1"/>
                    <a:pt x="6565" y="295"/>
                  </a:cubicBezTo>
                  <a:cubicBezTo>
                    <a:pt x="6940" y="713"/>
                    <a:pt x="5824" y="3291"/>
                    <a:pt x="3878" y="3559"/>
                  </a:cubicBezTo>
                  <a:cubicBezTo>
                    <a:pt x="1792" y="3843"/>
                    <a:pt x="1" y="1297"/>
                    <a:pt x="281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6368875" y="1553150"/>
              <a:ext cx="34850" cy="34825"/>
            </a:xfrm>
            <a:custGeom>
              <a:avLst/>
              <a:gdLst/>
              <a:ahLst/>
              <a:cxnLst/>
              <a:rect l="l" t="t" r="r" b="b"/>
              <a:pathLst>
                <a:path w="1394" h="1393" extrusionOk="0">
                  <a:moveTo>
                    <a:pt x="675" y="61"/>
                  </a:moveTo>
                  <a:cubicBezTo>
                    <a:pt x="913" y="61"/>
                    <a:pt x="1134" y="194"/>
                    <a:pt x="1244" y="407"/>
                  </a:cubicBezTo>
                  <a:cubicBezTo>
                    <a:pt x="1322" y="560"/>
                    <a:pt x="1329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18" y="906"/>
                    <a:pt x="66" y="625"/>
                    <a:pt x="137" y="403"/>
                  </a:cubicBezTo>
                  <a:cubicBezTo>
                    <a:pt x="167" y="289"/>
                    <a:pt x="242" y="191"/>
                    <a:pt x="346" y="136"/>
                  </a:cubicBezTo>
                  <a:cubicBezTo>
                    <a:pt x="447" y="87"/>
                    <a:pt x="555" y="61"/>
                    <a:pt x="666" y="61"/>
                  </a:cubicBezTo>
                  <a:cubicBezTo>
                    <a:pt x="669" y="61"/>
                    <a:pt x="672" y="61"/>
                    <a:pt x="675" y="61"/>
                  </a:cubicBezTo>
                  <a:close/>
                  <a:moveTo>
                    <a:pt x="669" y="1"/>
                  </a:moveTo>
                  <a:cubicBezTo>
                    <a:pt x="553" y="1"/>
                    <a:pt x="433" y="27"/>
                    <a:pt x="320" y="83"/>
                  </a:cubicBezTo>
                  <a:cubicBezTo>
                    <a:pt x="199" y="145"/>
                    <a:pt x="111" y="256"/>
                    <a:pt x="79" y="387"/>
                  </a:cubicBezTo>
                  <a:cubicBezTo>
                    <a:pt x="0" y="635"/>
                    <a:pt x="62" y="929"/>
                    <a:pt x="128" y="1053"/>
                  </a:cubicBezTo>
                  <a:cubicBezTo>
                    <a:pt x="186" y="1157"/>
                    <a:pt x="441" y="1392"/>
                    <a:pt x="728" y="1392"/>
                  </a:cubicBezTo>
                  <a:cubicBezTo>
                    <a:pt x="803" y="1392"/>
                    <a:pt x="882" y="1373"/>
                    <a:pt x="950" y="1340"/>
                  </a:cubicBezTo>
                  <a:cubicBezTo>
                    <a:pt x="1123" y="1252"/>
                    <a:pt x="1260" y="1102"/>
                    <a:pt x="1325" y="919"/>
                  </a:cubicBezTo>
                  <a:cubicBezTo>
                    <a:pt x="1394" y="743"/>
                    <a:pt x="1384" y="547"/>
                    <a:pt x="1299" y="377"/>
                  </a:cubicBezTo>
                  <a:cubicBezTo>
                    <a:pt x="1179" y="137"/>
                    <a:pt x="932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6304975" y="1735075"/>
              <a:ext cx="173500" cy="96075"/>
            </a:xfrm>
            <a:custGeom>
              <a:avLst/>
              <a:gdLst/>
              <a:ahLst/>
              <a:cxnLst/>
              <a:rect l="l" t="t" r="r" b="b"/>
              <a:pathLst>
                <a:path w="6940" h="3843" extrusionOk="0">
                  <a:moveTo>
                    <a:pt x="281" y="823"/>
                  </a:moveTo>
                  <a:cubicBezTo>
                    <a:pt x="477" y="496"/>
                    <a:pt x="1584" y="1303"/>
                    <a:pt x="3542" y="1107"/>
                  </a:cubicBezTo>
                  <a:cubicBezTo>
                    <a:pt x="5419" y="924"/>
                    <a:pt x="6300" y="0"/>
                    <a:pt x="6565" y="291"/>
                  </a:cubicBezTo>
                  <a:cubicBezTo>
                    <a:pt x="6940" y="709"/>
                    <a:pt x="5824" y="3287"/>
                    <a:pt x="3878" y="3555"/>
                  </a:cubicBezTo>
                  <a:cubicBezTo>
                    <a:pt x="1792" y="3842"/>
                    <a:pt x="1" y="1296"/>
                    <a:pt x="281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6368875" y="1769000"/>
              <a:ext cx="34850" cy="34800"/>
            </a:xfrm>
            <a:custGeom>
              <a:avLst/>
              <a:gdLst/>
              <a:ahLst/>
              <a:cxnLst/>
              <a:rect l="l" t="t" r="r" b="b"/>
              <a:pathLst>
                <a:path w="1394" h="1392" extrusionOk="0">
                  <a:moveTo>
                    <a:pt x="675" y="60"/>
                  </a:moveTo>
                  <a:cubicBezTo>
                    <a:pt x="913" y="60"/>
                    <a:pt x="1134" y="193"/>
                    <a:pt x="1244" y="406"/>
                  </a:cubicBezTo>
                  <a:cubicBezTo>
                    <a:pt x="1322" y="559"/>
                    <a:pt x="1329" y="739"/>
                    <a:pt x="1270" y="899"/>
                  </a:cubicBezTo>
                  <a:cubicBezTo>
                    <a:pt x="1208" y="1069"/>
                    <a:pt x="1084" y="1206"/>
                    <a:pt x="924" y="1284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18" y="905"/>
                    <a:pt x="66" y="628"/>
                    <a:pt x="137" y="403"/>
                  </a:cubicBezTo>
                  <a:cubicBezTo>
                    <a:pt x="167" y="288"/>
                    <a:pt x="242" y="194"/>
                    <a:pt x="346" y="138"/>
                  </a:cubicBezTo>
                  <a:cubicBezTo>
                    <a:pt x="447" y="86"/>
                    <a:pt x="555" y="60"/>
                    <a:pt x="666" y="60"/>
                  </a:cubicBezTo>
                  <a:cubicBezTo>
                    <a:pt x="669" y="60"/>
                    <a:pt x="672" y="60"/>
                    <a:pt x="675" y="60"/>
                  </a:cubicBezTo>
                  <a:close/>
                  <a:moveTo>
                    <a:pt x="669" y="0"/>
                  </a:moveTo>
                  <a:cubicBezTo>
                    <a:pt x="553" y="0"/>
                    <a:pt x="433" y="27"/>
                    <a:pt x="320" y="83"/>
                  </a:cubicBezTo>
                  <a:cubicBezTo>
                    <a:pt x="199" y="145"/>
                    <a:pt x="111" y="256"/>
                    <a:pt x="79" y="386"/>
                  </a:cubicBezTo>
                  <a:cubicBezTo>
                    <a:pt x="0" y="634"/>
                    <a:pt x="62" y="931"/>
                    <a:pt x="128" y="1052"/>
                  </a:cubicBezTo>
                  <a:cubicBezTo>
                    <a:pt x="186" y="1157"/>
                    <a:pt x="441" y="1392"/>
                    <a:pt x="728" y="1392"/>
                  </a:cubicBezTo>
                  <a:cubicBezTo>
                    <a:pt x="803" y="1392"/>
                    <a:pt x="882" y="1372"/>
                    <a:pt x="950" y="1339"/>
                  </a:cubicBezTo>
                  <a:cubicBezTo>
                    <a:pt x="1123" y="1251"/>
                    <a:pt x="1260" y="1104"/>
                    <a:pt x="1325" y="922"/>
                  </a:cubicBezTo>
                  <a:cubicBezTo>
                    <a:pt x="1394" y="742"/>
                    <a:pt x="1384" y="546"/>
                    <a:pt x="1299" y="377"/>
                  </a:cubicBezTo>
                  <a:cubicBezTo>
                    <a:pt x="1179" y="137"/>
                    <a:pt x="932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6630575" y="1519225"/>
              <a:ext cx="173325" cy="96075"/>
            </a:xfrm>
            <a:custGeom>
              <a:avLst/>
              <a:gdLst/>
              <a:ahLst/>
              <a:cxnLst/>
              <a:rect l="l" t="t" r="r" b="b"/>
              <a:pathLst>
                <a:path w="6933" h="3843" extrusionOk="0">
                  <a:moveTo>
                    <a:pt x="277" y="824"/>
                  </a:moveTo>
                  <a:cubicBezTo>
                    <a:pt x="470" y="497"/>
                    <a:pt x="1577" y="1303"/>
                    <a:pt x="3538" y="1111"/>
                  </a:cubicBezTo>
                  <a:cubicBezTo>
                    <a:pt x="5415" y="928"/>
                    <a:pt x="6296" y="1"/>
                    <a:pt x="6561" y="295"/>
                  </a:cubicBezTo>
                  <a:cubicBezTo>
                    <a:pt x="6933" y="713"/>
                    <a:pt x="5820" y="3291"/>
                    <a:pt x="3874" y="3559"/>
                  </a:cubicBezTo>
                  <a:cubicBezTo>
                    <a:pt x="1789" y="3843"/>
                    <a:pt x="0" y="1297"/>
                    <a:pt x="277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6694300" y="1553150"/>
              <a:ext cx="34850" cy="34825"/>
            </a:xfrm>
            <a:custGeom>
              <a:avLst/>
              <a:gdLst/>
              <a:ahLst/>
              <a:cxnLst/>
              <a:rect l="l" t="t" r="r" b="b"/>
              <a:pathLst>
                <a:path w="1394" h="1393" extrusionOk="0">
                  <a:moveTo>
                    <a:pt x="669" y="61"/>
                  </a:moveTo>
                  <a:cubicBezTo>
                    <a:pt x="735" y="61"/>
                    <a:pt x="803" y="70"/>
                    <a:pt x="865" y="90"/>
                  </a:cubicBezTo>
                  <a:cubicBezTo>
                    <a:pt x="1032" y="139"/>
                    <a:pt x="1169" y="253"/>
                    <a:pt x="1247" y="407"/>
                  </a:cubicBezTo>
                  <a:cubicBezTo>
                    <a:pt x="1322" y="560"/>
                    <a:pt x="1332" y="739"/>
                    <a:pt x="1273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7" y="1318"/>
                    <a:pt x="790" y="1332"/>
                    <a:pt x="725" y="1332"/>
                  </a:cubicBezTo>
                  <a:cubicBezTo>
                    <a:pt x="456" y="1332"/>
                    <a:pt x="223" y="1094"/>
                    <a:pt x="186" y="1023"/>
                  </a:cubicBezTo>
                  <a:cubicBezTo>
                    <a:pt x="121" y="906"/>
                    <a:pt x="69" y="629"/>
                    <a:pt x="137" y="403"/>
                  </a:cubicBezTo>
                  <a:cubicBezTo>
                    <a:pt x="167" y="289"/>
                    <a:pt x="245" y="191"/>
                    <a:pt x="350" y="139"/>
                  </a:cubicBezTo>
                  <a:cubicBezTo>
                    <a:pt x="447" y="87"/>
                    <a:pt x="558" y="61"/>
                    <a:pt x="669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8"/>
                    <a:pt x="323" y="83"/>
                  </a:cubicBezTo>
                  <a:cubicBezTo>
                    <a:pt x="203" y="145"/>
                    <a:pt x="114" y="256"/>
                    <a:pt x="79" y="387"/>
                  </a:cubicBezTo>
                  <a:cubicBezTo>
                    <a:pt x="0" y="635"/>
                    <a:pt x="66" y="929"/>
                    <a:pt x="131" y="1053"/>
                  </a:cubicBezTo>
                  <a:cubicBezTo>
                    <a:pt x="190" y="1157"/>
                    <a:pt x="444" y="1392"/>
                    <a:pt x="728" y="1392"/>
                  </a:cubicBezTo>
                  <a:cubicBezTo>
                    <a:pt x="806" y="1392"/>
                    <a:pt x="882" y="1373"/>
                    <a:pt x="953" y="1340"/>
                  </a:cubicBezTo>
                  <a:cubicBezTo>
                    <a:pt x="1126" y="1252"/>
                    <a:pt x="1260" y="1102"/>
                    <a:pt x="1329" y="919"/>
                  </a:cubicBezTo>
                  <a:cubicBezTo>
                    <a:pt x="1394" y="743"/>
                    <a:pt x="1384" y="547"/>
                    <a:pt x="1303" y="377"/>
                  </a:cubicBezTo>
                  <a:cubicBezTo>
                    <a:pt x="1218" y="211"/>
                    <a:pt x="1064" y="83"/>
                    <a:pt x="885" y="31"/>
                  </a:cubicBezTo>
                  <a:cubicBezTo>
                    <a:pt x="814" y="10"/>
                    <a:pt x="741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6630575" y="1735075"/>
              <a:ext cx="173325" cy="96075"/>
            </a:xfrm>
            <a:custGeom>
              <a:avLst/>
              <a:gdLst/>
              <a:ahLst/>
              <a:cxnLst/>
              <a:rect l="l" t="t" r="r" b="b"/>
              <a:pathLst>
                <a:path w="6933" h="3843" extrusionOk="0">
                  <a:moveTo>
                    <a:pt x="277" y="823"/>
                  </a:moveTo>
                  <a:cubicBezTo>
                    <a:pt x="470" y="496"/>
                    <a:pt x="1577" y="1303"/>
                    <a:pt x="3538" y="1107"/>
                  </a:cubicBezTo>
                  <a:cubicBezTo>
                    <a:pt x="5415" y="924"/>
                    <a:pt x="6296" y="0"/>
                    <a:pt x="6561" y="291"/>
                  </a:cubicBezTo>
                  <a:cubicBezTo>
                    <a:pt x="6933" y="709"/>
                    <a:pt x="5820" y="3287"/>
                    <a:pt x="3874" y="3555"/>
                  </a:cubicBezTo>
                  <a:cubicBezTo>
                    <a:pt x="1789" y="3842"/>
                    <a:pt x="0" y="1296"/>
                    <a:pt x="277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6694300" y="1768975"/>
              <a:ext cx="36750" cy="34825"/>
            </a:xfrm>
            <a:custGeom>
              <a:avLst/>
              <a:gdLst/>
              <a:ahLst/>
              <a:cxnLst/>
              <a:rect l="l" t="t" r="r" b="b"/>
              <a:pathLst>
                <a:path w="1470" h="1393" extrusionOk="0">
                  <a:moveTo>
                    <a:pt x="669" y="61"/>
                  </a:moveTo>
                  <a:cubicBezTo>
                    <a:pt x="735" y="61"/>
                    <a:pt x="803" y="71"/>
                    <a:pt x="865" y="90"/>
                  </a:cubicBezTo>
                  <a:cubicBezTo>
                    <a:pt x="1032" y="139"/>
                    <a:pt x="1169" y="253"/>
                    <a:pt x="1247" y="407"/>
                  </a:cubicBezTo>
                  <a:cubicBezTo>
                    <a:pt x="1322" y="560"/>
                    <a:pt x="1332" y="740"/>
                    <a:pt x="1273" y="900"/>
                  </a:cubicBezTo>
                  <a:cubicBezTo>
                    <a:pt x="1208" y="1070"/>
                    <a:pt x="1084" y="1207"/>
                    <a:pt x="924" y="1285"/>
                  </a:cubicBezTo>
                  <a:cubicBezTo>
                    <a:pt x="857" y="1319"/>
                    <a:pt x="790" y="1333"/>
                    <a:pt x="725" y="1333"/>
                  </a:cubicBezTo>
                  <a:cubicBezTo>
                    <a:pt x="456" y="1333"/>
                    <a:pt x="223" y="1095"/>
                    <a:pt x="186" y="1024"/>
                  </a:cubicBezTo>
                  <a:cubicBezTo>
                    <a:pt x="121" y="906"/>
                    <a:pt x="69" y="629"/>
                    <a:pt x="137" y="404"/>
                  </a:cubicBezTo>
                  <a:cubicBezTo>
                    <a:pt x="167" y="289"/>
                    <a:pt x="245" y="195"/>
                    <a:pt x="350" y="139"/>
                  </a:cubicBezTo>
                  <a:cubicBezTo>
                    <a:pt x="447" y="87"/>
                    <a:pt x="558" y="61"/>
                    <a:pt x="669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9"/>
                    <a:pt x="323" y="84"/>
                  </a:cubicBezTo>
                  <a:cubicBezTo>
                    <a:pt x="203" y="146"/>
                    <a:pt x="114" y="257"/>
                    <a:pt x="79" y="387"/>
                  </a:cubicBezTo>
                  <a:cubicBezTo>
                    <a:pt x="0" y="635"/>
                    <a:pt x="66" y="932"/>
                    <a:pt x="131" y="1053"/>
                  </a:cubicBezTo>
                  <a:cubicBezTo>
                    <a:pt x="190" y="1158"/>
                    <a:pt x="444" y="1393"/>
                    <a:pt x="728" y="1393"/>
                  </a:cubicBezTo>
                  <a:cubicBezTo>
                    <a:pt x="806" y="1393"/>
                    <a:pt x="882" y="1373"/>
                    <a:pt x="953" y="1340"/>
                  </a:cubicBezTo>
                  <a:cubicBezTo>
                    <a:pt x="1126" y="1252"/>
                    <a:pt x="1260" y="1105"/>
                    <a:pt x="1329" y="923"/>
                  </a:cubicBezTo>
                  <a:cubicBezTo>
                    <a:pt x="1469" y="551"/>
                    <a:pt x="1263" y="139"/>
                    <a:pt x="885" y="32"/>
                  </a:cubicBezTo>
                  <a:cubicBezTo>
                    <a:pt x="814" y="11"/>
                    <a:pt x="741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3" name="Google Shape;4173;p71"/>
            <p:cNvSpPr/>
            <p:nvPr/>
          </p:nvSpPr>
          <p:spPr>
            <a:xfrm>
              <a:off x="5077450" y="1388600"/>
              <a:ext cx="1870575" cy="646625"/>
            </a:xfrm>
            <a:custGeom>
              <a:avLst/>
              <a:gdLst/>
              <a:ahLst/>
              <a:cxnLst/>
              <a:rect l="l" t="t" r="r" b="b"/>
              <a:pathLst>
                <a:path w="74823" h="25865" extrusionOk="0">
                  <a:moveTo>
                    <a:pt x="71193" y="59"/>
                  </a:moveTo>
                  <a:cubicBezTo>
                    <a:pt x="73161" y="59"/>
                    <a:pt x="74763" y="1531"/>
                    <a:pt x="74763" y="3339"/>
                  </a:cubicBezTo>
                  <a:lnTo>
                    <a:pt x="74763" y="25802"/>
                  </a:lnTo>
                  <a:lnTo>
                    <a:pt x="63" y="25802"/>
                  </a:lnTo>
                  <a:lnTo>
                    <a:pt x="63" y="3339"/>
                  </a:lnTo>
                  <a:cubicBezTo>
                    <a:pt x="63" y="1528"/>
                    <a:pt x="1665" y="59"/>
                    <a:pt x="3634" y="59"/>
                  </a:cubicBezTo>
                  <a:close/>
                  <a:moveTo>
                    <a:pt x="3634" y="0"/>
                  </a:moveTo>
                  <a:cubicBezTo>
                    <a:pt x="1633" y="0"/>
                    <a:pt x="1" y="1495"/>
                    <a:pt x="1" y="3339"/>
                  </a:cubicBezTo>
                  <a:lnTo>
                    <a:pt x="1" y="25835"/>
                  </a:lnTo>
                  <a:cubicBezTo>
                    <a:pt x="1" y="25851"/>
                    <a:pt x="17" y="25864"/>
                    <a:pt x="33" y="25864"/>
                  </a:cubicBezTo>
                  <a:lnTo>
                    <a:pt x="74793" y="25864"/>
                  </a:lnTo>
                  <a:cubicBezTo>
                    <a:pt x="74809" y="25864"/>
                    <a:pt x="74822" y="25851"/>
                    <a:pt x="74822" y="25835"/>
                  </a:cubicBezTo>
                  <a:lnTo>
                    <a:pt x="74822" y="3339"/>
                  </a:lnTo>
                  <a:cubicBezTo>
                    <a:pt x="74822" y="1498"/>
                    <a:pt x="73197" y="0"/>
                    <a:pt x="7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4" name="Google Shape;4174;p71"/>
            <p:cNvSpPr/>
            <p:nvPr/>
          </p:nvSpPr>
          <p:spPr>
            <a:xfrm>
              <a:off x="4916450" y="1765925"/>
              <a:ext cx="2192650" cy="347625"/>
            </a:xfrm>
            <a:custGeom>
              <a:avLst/>
              <a:gdLst/>
              <a:ahLst/>
              <a:cxnLst/>
              <a:rect l="l" t="t" r="r" b="b"/>
              <a:pathLst>
                <a:path w="87706" h="13905" extrusionOk="0">
                  <a:moveTo>
                    <a:pt x="6470" y="0"/>
                  </a:moveTo>
                  <a:lnTo>
                    <a:pt x="1" y="1890"/>
                  </a:lnTo>
                  <a:lnTo>
                    <a:pt x="1453" y="4175"/>
                  </a:lnTo>
                  <a:lnTo>
                    <a:pt x="2782" y="3754"/>
                  </a:lnTo>
                  <a:lnTo>
                    <a:pt x="4629" y="12759"/>
                  </a:lnTo>
                  <a:cubicBezTo>
                    <a:pt x="4766" y="13425"/>
                    <a:pt x="5350" y="13905"/>
                    <a:pt x="6033" y="13905"/>
                  </a:cubicBezTo>
                  <a:lnTo>
                    <a:pt x="81677" y="13905"/>
                  </a:lnTo>
                  <a:cubicBezTo>
                    <a:pt x="82356" y="13905"/>
                    <a:pt x="82943" y="13425"/>
                    <a:pt x="83080" y="12759"/>
                  </a:cubicBezTo>
                  <a:lnTo>
                    <a:pt x="84924" y="3754"/>
                  </a:lnTo>
                  <a:lnTo>
                    <a:pt x="86256" y="4175"/>
                  </a:lnTo>
                  <a:lnTo>
                    <a:pt x="87705" y="1890"/>
                  </a:lnTo>
                  <a:lnTo>
                    <a:pt x="81233" y="0"/>
                  </a:lnTo>
                  <a:lnTo>
                    <a:pt x="79085" y="0"/>
                  </a:lnTo>
                  <a:cubicBezTo>
                    <a:pt x="78811" y="0"/>
                    <a:pt x="78573" y="170"/>
                    <a:pt x="78501" y="415"/>
                  </a:cubicBezTo>
                  <a:lnTo>
                    <a:pt x="78155" y="1606"/>
                  </a:lnTo>
                  <a:lnTo>
                    <a:pt x="76033" y="8937"/>
                  </a:lnTo>
                  <a:cubicBezTo>
                    <a:pt x="75726" y="10004"/>
                    <a:pt x="74747" y="10739"/>
                    <a:pt x="73634" y="10742"/>
                  </a:cubicBezTo>
                  <a:lnTo>
                    <a:pt x="14072" y="10742"/>
                  </a:lnTo>
                  <a:cubicBezTo>
                    <a:pt x="12959" y="10739"/>
                    <a:pt x="11980" y="10004"/>
                    <a:pt x="11670" y="8937"/>
                  </a:cubicBezTo>
                  <a:lnTo>
                    <a:pt x="9548" y="1606"/>
                  </a:lnTo>
                  <a:lnTo>
                    <a:pt x="9258" y="597"/>
                  </a:lnTo>
                  <a:cubicBezTo>
                    <a:pt x="9156" y="245"/>
                    <a:pt x="8807" y="0"/>
                    <a:pt x="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6870300" y="1764775"/>
              <a:ext cx="203375" cy="82850"/>
            </a:xfrm>
            <a:custGeom>
              <a:avLst/>
              <a:gdLst/>
              <a:ahLst/>
              <a:cxnLst/>
              <a:rect l="l" t="t" r="r" b="b"/>
              <a:pathLst>
                <a:path w="8135" h="3314" extrusionOk="0">
                  <a:moveTo>
                    <a:pt x="5357" y="3082"/>
                  </a:moveTo>
                  <a:lnTo>
                    <a:pt x="5703" y="1890"/>
                  </a:lnTo>
                  <a:cubicBezTo>
                    <a:pt x="5772" y="1646"/>
                    <a:pt x="6013" y="1476"/>
                    <a:pt x="6287" y="1476"/>
                  </a:cubicBezTo>
                  <a:lnTo>
                    <a:pt x="8135" y="1476"/>
                  </a:lnTo>
                  <a:lnTo>
                    <a:pt x="3079" y="0"/>
                  </a:lnTo>
                  <a:lnTo>
                    <a:pt x="934" y="0"/>
                  </a:lnTo>
                  <a:cubicBezTo>
                    <a:pt x="657" y="0"/>
                    <a:pt x="419" y="170"/>
                    <a:pt x="347" y="412"/>
                  </a:cubicBezTo>
                  <a:lnTo>
                    <a:pt x="1" y="1606"/>
                  </a:lnTo>
                  <a:lnTo>
                    <a:pt x="5295" y="3313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4916450" y="1777250"/>
              <a:ext cx="119000" cy="91825"/>
            </a:xfrm>
            <a:custGeom>
              <a:avLst/>
              <a:gdLst/>
              <a:ahLst/>
              <a:cxnLst/>
              <a:rect l="l" t="t" r="r" b="b"/>
              <a:pathLst>
                <a:path w="4760" h="3673" extrusionOk="0">
                  <a:moveTo>
                    <a:pt x="4760" y="1"/>
                  </a:moveTo>
                  <a:lnTo>
                    <a:pt x="1" y="1388"/>
                  </a:lnTo>
                  <a:lnTo>
                    <a:pt x="1453" y="3673"/>
                  </a:lnTo>
                  <a:lnTo>
                    <a:pt x="4691" y="2645"/>
                  </a:lnTo>
                  <a:cubicBezTo>
                    <a:pt x="4492" y="1587"/>
                    <a:pt x="4642" y="556"/>
                    <a:pt x="4760" y="1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4915550" y="1765175"/>
              <a:ext cx="2194350" cy="349125"/>
            </a:xfrm>
            <a:custGeom>
              <a:avLst/>
              <a:gdLst/>
              <a:ahLst/>
              <a:cxnLst/>
              <a:rect l="l" t="t" r="r" b="b"/>
              <a:pathLst>
                <a:path w="87774" h="13965" extrusionOk="0">
                  <a:moveTo>
                    <a:pt x="81265" y="63"/>
                  </a:moveTo>
                  <a:lnTo>
                    <a:pt x="87696" y="1940"/>
                  </a:lnTo>
                  <a:lnTo>
                    <a:pt x="86276" y="4172"/>
                  </a:lnTo>
                  <a:lnTo>
                    <a:pt x="84970" y="3758"/>
                  </a:lnTo>
                  <a:cubicBezTo>
                    <a:pt x="84966" y="3755"/>
                    <a:pt x="84961" y="3754"/>
                    <a:pt x="84957" y="3754"/>
                  </a:cubicBezTo>
                  <a:cubicBezTo>
                    <a:pt x="84942" y="3754"/>
                    <a:pt x="84930" y="3765"/>
                    <a:pt x="84928" y="3781"/>
                  </a:cubicBezTo>
                  <a:lnTo>
                    <a:pt x="83084" y="12786"/>
                  </a:lnTo>
                  <a:cubicBezTo>
                    <a:pt x="82946" y="13435"/>
                    <a:pt x="82375" y="13902"/>
                    <a:pt x="81713" y="13906"/>
                  </a:cubicBezTo>
                  <a:lnTo>
                    <a:pt x="6069" y="13906"/>
                  </a:lnTo>
                  <a:cubicBezTo>
                    <a:pt x="5403" y="13902"/>
                    <a:pt x="4828" y="13435"/>
                    <a:pt x="4694" y="12783"/>
                  </a:cubicBezTo>
                  <a:lnTo>
                    <a:pt x="2850" y="3777"/>
                  </a:lnTo>
                  <a:cubicBezTo>
                    <a:pt x="2847" y="3767"/>
                    <a:pt x="2844" y="3761"/>
                    <a:pt x="2837" y="3758"/>
                  </a:cubicBezTo>
                  <a:cubicBezTo>
                    <a:pt x="2833" y="3755"/>
                    <a:pt x="2828" y="3753"/>
                    <a:pt x="2825" y="3753"/>
                  </a:cubicBezTo>
                  <a:cubicBezTo>
                    <a:pt x="2823" y="3753"/>
                    <a:pt x="2822" y="3753"/>
                    <a:pt x="2821" y="3754"/>
                  </a:cubicBezTo>
                  <a:cubicBezTo>
                    <a:pt x="2818" y="3754"/>
                    <a:pt x="2814" y="3754"/>
                    <a:pt x="2814" y="3758"/>
                  </a:cubicBezTo>
                  <a:lnTo>
                    <a:pt x="1506" y="4172"/>
                  </a:lnTo>
                  <a:lnTo>
                    <a:pt x="86" y="1940"/>
                  </a:lnTo>
                  <a:lnTo>
                    <a:pt x="6516" y="63"/>
                  </a:lnTo>
                  <a:lnTo>
                    <a:pt x="8448" y="63"/>
                  </a:lnTo>
                  <a:cubicBezTo>
                    <a:pt x="8830" y="63"/>
                    <a:pt x="9166" y="298"/>
                    <a:pt x="9264" y="637"/>
                  </a:cubicBezTo>
                  <a:lnTo>
                    <a:pt x="11676" y="8977"/>
                  </a:lnTo>
                  <a:cubicBezTo>
                    <a:pt x="11993" y="10054"/>
                    <a:pt x="12982" y="10798"/>
                    <a:pt x="14108" y="10801"/>
                  </a:cubicBezTo>
                  <a:lnTo>
                    <a:pt x="73673" y="10801"/>
                  </a:lnTo>
                  <a:cubicBezTo>
                    <a:pt x="74796" y="10798"/>
                    <a:pt x="75785" y="10054"/>
                    <a:pt x="76102" y="8977"/>
                  </a:cubicBezTo>
                  <a:lnTo>
                    <a:pt x="78569" y="454"/>
                  </a:lnTo>
                  <a:cubicBezTo>
                    <a:pt x="78635" y="226"/>
                    <a:pt x="78863" y="63"/>
                    <a:pt x="79124" y="63"/>
                  </a:cubicBezTo>
                  <a:close/>
                  <a:moveTo>
                    <a:pt x="6499" y="1"/>
                  </a:moveTo>
                  <a:lnTo>
                    <a:pt x="30" y="1891"/>
                  </a:lnTo>
                  <a:cubicBezTo>
                    <a:pt x="11" y="1897"/>
                    <a:pt x="1" y="1920"/>
                    <a:pt x="11" y="1936"/>
                  </a:cubicBezTo>
                  <a:lnTo>
                    <a:pt x="1463" y="4221"/>
                  </a:lnTo>
                  <a:cubicBezTo>
                    <a:pt x="1468" y="4231"/>
                    <a:pt x="1479" y="4235"/>
                    <a:pt x="1489" y="4235"/>
                  </a:cubicBezTo>
                  <a:cubicBezTo>
                    <a:pt x="1493" y="4235"/>
                    <a:pt x="1496" y="4235"/>
                    <a:pt x="1499" y="4234"/>
                  </a:cubicBezTo>
                  <a:lnTo>
                    <a:pt x="2798" y="3823"/>
                  </a:lnTo>
                  <a:lnTo>
                    <a:pt x="4632" y="12796"/>
                  </a:lnTo>
                  <a:cubicBezTo>
                    <a:pt x="4773" y="13475"/>
                    <a:pt x="5373" y="13964"/>
                    <a:pt x="6065" y="13964"/>
                  </a:cubicBezTo>
                  <a:lnTo>
                    <a:pt x="81709" y="13964"/>
                  </a:lnTo>
                  <a:cubicBezTo>
                    <a:pt x="82405" y="13964"/>
                    <a:pt x="83002" y="13475"/>
                    <a:pt x="83146" y="12796"/>
                  </a:cubicBezTo>
                  <a:lnTo>
                    <a:pt x="84980" y="3823"/>
                  </a:lnTo>
                  <a:lnTo>
                    <a:pt x="86279" y="4234"/>
                  </a:lnTo>
                  <a:cubicBezTo>
                    <a:pt x="86282" y="4235"/>
                    <a:pt x="86285" y="4235"/>
                    <a:pt x="86289" y="4235"/>
                  </a:cubicBezTo>
                  <a:cubicBezTo>
                    <a:pt x="86299" y="4235"/>
                    <a:pt x="86310" y="4231"/>
                    <a:pt x="86315" y="4221"/>
                  </a:cubicBezTo>
                  <a:lnTo>
                    <a:pt x="87767" y="1936"/>
                  </a:lnTo>
                  <a:cubicBezTo>
                    <a:pt x="87771" y="1930"/>
                    <a:pt x="87774" y="1920"/>
                    <a:pt x="87771" y="1910"/>
                  </a:cubicBezTo>
                  <a:cubicBezTo>
                    <a:pt x="87767" y="1900"/>
                    <a:pt x="87758" y="1894"/>
                    <a:pt x="87751" y="1891"/>
                  </a:cubicBezTo>
                  <a:lnTo>
                    <a:pt x="81279" y="1"/>
                  </a:lnTo>
                  <a:lnTo>
                    <a:pt x="79124" y="1"/>
                  </a:lnTo>
                  <a:cubicBezTo>
                    <a:pt x="78834" y="1"/>
                    <a:pt x="78582" y="180"/>
                    <a:pt x="78507" y="438"/>
                  </a:cubicBezTo>
                  <a:lnTo>
                    <a:pt x="76043" y="8961"/>
                  </a:lnTo>
                  <a:cubicBezTo>
                    <a:pt x="75733" y="10015"/>
                    <a:pt x="74770" y="10739"/>
                    <a:pt x="73670" y="10743"/>
                  </a:cubicBezTo>
                  <a:lnTo>
                    <a:pt x="14108" y="10743"/>
                  </a:lnTo>
                  <a:cubicBezTo>
                    <a:pt x="13008" y="10739"/>
                    <a:pt x="12045" y="10015"/>
                    <a:pt x="11735" y="8961"/>
                  </a:cubicBezTo>
                  <a:lnTo>
                    <a:pt x="9323" y="624"/>
                  </a:lnTo>
                  <a:cubicBezTo>
                    <a:pt x="9218" y="259"/>
                    <a:pt x="8859" y="1"/>
                    <a:pt x="8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4886275" y="1809725"/>
              <a:ext cx="2253025" cy="453500"/>
            </a:xfrm>
            <a:custGeom>
              <a:avLst/>
              <a:gdLst/>
              <a:ahLst/>
              <a:cxnLst/>
              <a:rect l="l" t="t" r="r" b="b"/>
              <a:pathLst>
                <a:path w="90121" h="18140" extrusionOk="0">
                  <a:moveTo>
                    <a:pt x="1958" y="1"/>
                  </a:moveTo>
                  <a:cubicBezTo>
                    <a:pt x="878" y="1"/>
                    <a:pt x="0" y="804"/>
                    <a:pt x="0" y="1796"/>
                  </a:cubicBezTo>
                  <a:lnTo>
                    <a:pt x="3659" y="18139"/>
                  </a:lnTo>
                  <a:lnTo>
                    <a:pt x="86461" y="18139"/>
                  </a:lnTo>
                  <a:lnTo>
                    <a:pt x="90120" y="1796"/>
                  </a:lnTo>
                  <a:cubicBezTo>
                    <a:pt x="90120" y="804"/>
                    <a:pt x="89242" y="1"/>
                    <a:pt x="88162" y="1"/>
                  </a:cubicBezTo>
                  <a:cubicBezTo>
                    <a:pt x="87199" y="1"/>
                    <a:pt x="86379" y="644"/>
                    <a:pt x="86229" y="1519"/>
                  </a:cubicBezTo>
                  <a:lnTo>
                    <a:pt x="84274" y="11063"/>
                  </a:lnTo>
                  <a:cubicBezTo>
                    <a:pt x="84144" y="11696"/>
                    <a:pt x="83585" y="12153"/>
                    <a:pt x="82936" y="12153"/>
                  </a:cubicBezTo>
                  <a:lnTo>
                    <a:pt x="7184" y="12153"/>
                  </a:lnTo>
                  <a:cubicBezTo>
                    <a:pt x="6535" y="12153"/>
                    <a:pt x="5976" y="11696"/>
                    <a:pt x="5846" y="11063"/>
                  </a:cubicBezTo>
                  <a:lnTo>
                    <a:pt x="3891" y="1519"/>
                  </a:lnTo>
                  <a:cubicBezTo>
                    <a:pt x="3744" y="644"/>
                    <a:pt x="2921" y="1"/>
                    <a:pt x="1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4885525" y="1808925"/>
              <a:ext cx="2254500" cy="455100"/>
            </a:xfrm>
            <a:custGeom>
              <a:avLst/>
              <a:gdLst/>
              <a:ahLst/>
              <a:cxnLst/>
              <a:rect l="l" t="t" r="r" b="b"/>
              <a:pathLst>
                <a:path w="90180" h="18204" extrusionOk="0">
                  <a:moveTo>
                    <a:pt x="88192" y="62"/>
                  </a:moveTo>
                  <a:cubicBezTo>
                    <a:pt x="89252" y="62"/>
                    <a:pt x="90121" y="852"/>
                    <a:pt x="90121" y="1825"/>
                  </a:cubicBezTo>
                  <a:lnTo>
                    <a:pt x="86468" y="18142"/>
                  </a:lnTo>
                  <a:lnTo>
                    <a:pt x="3712" y="18142"/>
                  </a:lnTo>
                  <a:lnTo>
                    <a:pt x="63" y="1825"/>
                  </a:lnTo>
                  <a:cubicBezTo>
                    <a:pt x="66" y="852"/>
                    <a:pt x="928" y="62"/>
                    <a:pt x="1988" y="62"/>
                  </a:cubicBezTo>
                  <a:cubicBezTo>
                    <a:pt x="2945" y="62"/>
                    <a:pt x="3744" y="689"/>
                    <a:pt x="3891" y="1554"/>
                  </a:cubicBezTo>
                  <a:lnTo>
                    <a:pt x="5847" y="11098"/>
                  </a:lnTo>
                  <a:cubicBezTo>
                    <a:pt x="5980" y="11748"/>
                    <a:pt x="6552" y="12214"/>
                    <a:pt x="7214" y="12214"/>
                  </a:cubicBezTo>
                  <a:lnTo>
                    <a:pt x="82966" y="12214"/>
                  </a:lnTo>
                  <a:cubicBezTo>
                    <a:pt x="83628" y="12214"/>
                    <a:pt x="84200" y="11748"/>
                    <a:pt x="84334" y="11098"/>
                  </a:cubicBezTo>
                  <a:lnTo>
                    <a:pt x="86289" y="1554"/>
                  </a:lnTo>
                  <a:cubicBezTo>
                    <a:pt x="86439" y="689"/>
                    <a:pt x="87239" y="62"/>
                    <a:pt x="88192" y="62"/>
                  </a:cubicBezTo>
                  <a:close/>
                  <a:moveTo>
                    <a:pt x="1988" y="0"/>
                  </a:moveTo>
                  <a:cubicBezTo>
                    <a:pt x="892" y="0"/>
                    <a:pt x="1" y="820"/>
                    <a:pt x="1" y="1828"/>
                  </a:cubicBezTo>
                  <a:cubicBezTo>
                    <a:pt x="1" y="1831"/>
                    <a:pt x="1" y="1835"/>
                    <a:pt x="1" y="1835"/>
                  </a:cubicBezTo>
                  <a:lnTo>
                    <a:pt x="3660" y="18181"/>
                  </a:lnTo>
                  <a:cubicBezTo>
                    <a:pt x="3663" y="18194"/>
                    <a:pt x="3673" y="18204"/>
                    <a:pt x="3689" y="18204"/>
                  </a:cubicBezTo>
                  <a:lnTo>
                    <a:pt x="86491" y="18204"/>
                  </a:lnTo>
                  <a:cubicBezTo>
                    <a:pt x="86507" y="18204"/>
                    <a:pt x="86520" y="18194"/>
                    <a:pt x="86520" y="18181"/>
                  </a:cubicBezTo>
                  <a:lnTo>
                    <a:pt x="90179" y="1835"/>
                  </a:lnTo>
                  <a:cubicBezTo>
                    <a:pt x="90179" y="1835"/>
                    <a:pt x="90179" y="1831"/>
                    <a:pt x="90179" y="1828"/>
                  </a:cubicBezTo>
                  <a:cubicBezTo>
                    <a:pt x="90179" y="820"/>
                    <a:pt x="89288" y="0"/>
                    <a:pt x="88192" y="0"/>
                  </a:cubicBezTo>
                  <a:cubicBezTo>
                    <a:pt x="87209" y="0"/>
                    <a:pt x="86380" y="650"/>
                    <a:pt x="86230" y="1544"/>
                  </a:cubicBezTo>
                  <a:lnTo>
                    <a:pt x="84275" y="11088"/>
                  </a:lnTo>
                  <a:cubicBezTo>
                    <a:pt x="84144" y="11708"/>
                    <a:pt x="83599" y="12152"/>
                    <a:pt x="82966" y="12156"/>
                  </a:cubicBezTo>
                  <a:lnTo>
                    <a:pt x="7214" y="12156"/>
                  </a:lnTo>
                  <a:cubicBezTo>
                    <a:pt x="6581" y="12152"/>
                    <a:pt x="6036" y="11708"/>
                    <a:pt x="5909" y="11088"/>
                  </a:cubicBezTo>
                  <a:lnTo>
                    <a:pt x="3953" y="1544"/>
                  </a:lnTo>
                  <a:cubicBezTo>
                    <a:pt x="3800" y="650"/>
                    <a:pt x="2974" y="0"/>
                    <a:pt x="1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4886275" y="1809725"/>
              <a:ext cx="2253025" cy="555500"/>
            </a:xfrm>
            <a:custGeom>
              <a:avLst/>
              <a:gdLst/>
              <a:ahLst/>
              <a:cxnLst/>
              <a:rect l="l" t="t" r="r" b="b"/>
              <a:pathLst>
                <a:path w="90121" h="22220" extrusionOk="0">
                  <a:moveTo>
                    <a:pt x="1958" y="1"/>
                  </a:moveTo>
                  <a:cubicBezTo>
                    <a:pt x="878" y="1"/>
                    <a:pt x="0" y="804"/>
                    <a:pt x="0" y="1796"/>
                  </a:cubicBezTo>
                  <a:lnTo>
                    <a:pt x="3659" y="18139"/>
                  </a:lnTo>
                  <a:lnTo>
                    <a:pt x="3659" y="22219"/>
                  </a:lnTo>
                  <a:lnTo>
                    <a:pt x="86461" y="22219"/>
                  </a:lnTo>
                  <a:lnTo>
                    <a:pt x="86461" y="18139"/>
                  </a:lnTo>
                  <a:lnTo>
                    <a:pt x="90120" y="1796"/>
                  </a:lnTo>
                  <a:cubicBezTo>
                    <a:pt x="90120" y="804"/>
                    <a:pt x="89242" y="1"/>
                    <a:pt x="88162" y="1"/>
                  </a:cubicBezTo>
                  <a:cubicBezTo>
                    <a:pt x="87199" y="1"/>
                    <a:pt x="86376" y="644"/>
                    <a:pt x="86226" y="1519"/>
                  </a:cubicBezTo>
                  <a:lnTo>
                    <a:pt x="84300" y="10932"/>
                  </a:lnTo>
                  <a:cubicBezTo>
                    <a:pt x="84153" y="11644"/>
                    <a:pt x="83530" y="12153"/>
                    <a:pt x="82802" y="12153"/>
                  </a:cubicBezTo>
                  <a:lnTo>
                    <a:pt x="7315" y="12153"/>
                  </a:lnTo>
                  <a:cubicBezTo>
                    <a:pt x="6590" y="12153"/>
                    <a:pt x="5967" y="11644"/>
                    <a:pt x="5820" y="10932"/>
                  </a:cubicBezTo>
                  <a:lnTo>
                    <a:pt x="3891" y="1519"/>
                  </a:lnTo>
                  <a:cubicBezTo>
                    <a:pt x="3744" y="644"/>
                    <a:pt x="2921" y="1"/>
                    <a:pt x="195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5109200" y="1402700"/>
              <a:ext cx="1812775" cy="78775"/>
            </a:xfrm>
            <a:custGeom>
              <a:avLst/>
              <a:gdLst/>
              <a:ahLst/>
              <a:cxnLst/>
              <a:rect l="l" t="t" r="r" b="b"/>
              <a:pathLst>
                <a:path w="72511" h="3151" extrusionOk="0">
                  <a:moveTo>
                    <a:pt x="51004" y="1522"/>
                  </a:moveTo>
                  <a:lnTo>
                    <a:pt x="1972" y="1522"/>
                  </a:lnTo>
                  <a:cubicBezTo>
                    <a:pt x="1277" y="1519"/>
                    <a:pt x="598" y="1705"/>
                    <a:pt x="0" y="2054"/>
                  </a:cubicBezTo>
                  <a:cubicBezTo>
                    <a:pt x="510" y="853"/>
                    <a:pt x="1776" y="4"/>
                    <a:pt x="3264" y="4"/>
                  </a:cubicBezTo>
                  <a:lnTo>
                    <a:pt x="51004" y="4"/>
                  </a:lnTo>
                  <a:close/>
                  <a:moveTo>
                    <a:pt x="69012" y="1"/>
                  </a:moveTo>
                  <a:lnTo>
                    <a:pt x="63891" y="1"/>
                  </a:lnTo>
                  <a:cubicBezTo>
                    <a:pt x="63907" y="370"/>
                    <a:pt x="63920" y="886"/>
                    <a:pt x="63933" y="1522"/>
                  </a:cubicBezTo>
                  <a:lnTo>
                    <a:pt x="69390" y="1522"/>
                  </a:lnTo>
                  <a:cubicBezTo>
                    <a:pt x="70729" y="1522"/>
                    <a:pt x="71894" y="2178"/>
                    <a:pt x="72511" y="3151"/>
                  </a:cubicBezTo>
                  <a:cubicBezTo>
                    <a:pt x="72472" y="1404"/>
                    <a:pt x="70921" y="1"/>
                    <a:pt x="69012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4985250" y="2364775"/>
              <a:ext cx="27100" cy="182250"/>
            </a:xfrm>
            <a:custGeom>
              <a:avLst/>
              <a:gdLst/>
              <a:ahLst/>
              <a:cxnLst/>
              <a:rect l="l" t="t" r="r" b="b"/>
              <a:pathLst>
                <a:path w="1084" h="7290" extrusionOk="0">
                  <a:moveTo>
                    <a:pt x="1025" y="1"/>
                  </a:moveTo>
                  <a:lnTo>
                    <a:pt x="0" y="7280"/>
                  </a:lnTo>
                  <a:lnTo>
                    <a:pt x="62" y="7289"/>
                  </a:lnTo>
                  <a:lnTo>
                    <a:pt x="1084" y="11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5124875" y="2365350"/>
              <a:ext cx="27525" cy="125450"/>
            </a:xfrm>
            <a:custGeom>
              <a:avLst/>
              <a:gdLst/>
              <a:ahLst/>
              <a:cxnLst/>
              <a:rect l="l" t="t" r="r" b="b"/>
              <a:pathLst>
                <a:path w="1101" h="5018" extrusionOk="0">
                  <a:moveTo>
                    <a:pt x="1038" y="1"/>
                  </a:moveTo>
                  <a:lnTo>
                    <a:pt x="0" y="5004"/>
                  </a:lnTo>
                  <a:lnTo>
                    <a:pt x="62" y="5017"/>
                  </a:lnTo>
                  <a:lnTo>
                    <a:pt x="110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5020750" y="1923725"/>
              <a:ext cx="1010975" cy="203600"/>
            </a:xfrm>
            <a:custGeom>
              <a:avLst/>
              <a:gdLst/>
              <a:ahLst/>
              <a:cxnLst/>
              <a:rect l="l" t="t" r="r" b="b"/>
              <a:pathLst>
                <a:path w="40439" h="8144" extrusionOk="0">
                  <a:moveTo>
                    <a:pt x="21944" y="0"/>
                  </a:moveTo>
                  <a:cubicBezTo>
                    <a:pt x="14174" y="0"/>
                    <a:pt x="6858" y="353"/>
                    <a:pt x="6858" y="353"/>
                  </a:cubicBezTo>
                  <a:cubicBezTo>
                    <a:pt x="3431" y="1133"/>
                    <a:pt x="1322" y="2400"/>
                    <a:pt x="1322" y="2400"/>
                  </a:cubicBezTo>
                  <a:cubicBezTo>
                    <a:pt x="0" y="3506"/>
                    <a:pt x="1319" y="7763"/>
                    <a:pt x="2308" y="7861"/>
                  </a:cubicBezTo>
                  <a:cubicBezTo>
                    <a:pt x="2941" y="7923"/>
                    <a:pt x="18083" y="8143"/>
                    <a:pt x="28992" y="8143"/>
                  </a:cubicBezTo>
                  <a:cubicBezTo>
                    <a:pt x="35190" y="8143"/>
                    <a:pt x="40021" y="8072"/>
                    <a:pt x="40047" y="7861"/>
                  </a:cubicBezTo>
                  <a:cubicBezTo>
                    <a:pt x="40118" y="7276"/>
                    <a:pt x="40096" y="4479"/>
                    <a:pt x="40096" y="4479"/>
                  </a:cubicBezTo>
                  <a:cubicBezTo>
                    <a:pt x="40197" y="2889"/>
                    <a:pt x="40438" y="1816"/>
                    <a:pt x="38633" y="1231"/>
                  </a:cubicBezTo>
                  <a:cubicBezTo>
                    <a:pt x="35640" y="261"/>
                    <a:pt x="28624" y="0"/>
                    <a:pt x="21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5034450" y="1922950"/>
              <a:ext cx="994325" cy="205125"/>
            </a:xfrm>
            <a:custGeom>
              <a:avLst/>
              <a:gdLst/>
              <a:ahLst/>
              <a:cxnLst/>
              <a:rect l="l" t="t" r="r" b="b"/>
              <a:pathLst>
                <a:path w="39773" h="8205" extrusionOk="0">
                  <a:moveTo>
                    <a:pt x="21438" y="62"/>
                  </a:moveTo>
                  <a:cubicBezTo>
                    <a:pt x="27656" y="62"/>
                    <a:pt x="35013" y="299"/>
                    <a:pt x="38075" y="1292"/>
                  </a:cubicBezTo>
                  <a:cubicBezTo>
                    <a:pt x="39707" y="1820"/>
                    <a:pt x="39645" y="2738"/>
                    <a:pt x="39544" y="4125"/>
                  </a:cubicBezTo>
                  <a:cubicBezTo>
                    <a:pt x="39534" y="4249"/>
                    <a:pt x="39528" y="4376"/>
                    <a:pt x="39518" y="4513"/>
                  </a:cubicBezTo>
                  <a:cubicBezTo>
                    <a:pt x="39518" y="4539"/>
                    <a:pt x="39541" y="7297"/>
                    <a:pt x="39469" y="7882"/>
                  </a:cubicBezTo>
                  <a:cubicBezTo>
                    <a:pt x="39294" y="8052"/>
                    <a:pt x="35369" y="8142"/>
                    <a:pt x="28441" y="8142"/>
                  </a:cubicBezTo>
                  <a:cubicBezTo>
                    <a:pt x="26203" y="8142"/>
                    <a:pt x="23652" y="8133"/>
                    <a:pt x="20812" y="8113"/>
                  </a:cubicBezTo>
                  <a:cubicBezTo>
                    <a:pt x="11882" y="8055"/>
                    <a:pt x="2276" y="7911"/>
                    <a:pt x="1763" y="7859"/>
                  </a:cubicBezTo>
                  <a:cubicBezTo>
                    <a:pt x="1375" y="7823"/>
                    <a:pt x="892" y="7079"/>
                    <a:pt x="562" y="6011"/>
                  </a:cubicBezTo>
                  <a:cubicBezTo>
                    <a:pt x="151" y="4683"/>
                    <a:pt x="63" y="3071"/>
                    <a:pt x="790" y="2457"/>
                  </a:cubicBezTo>
                  <a:cubicBezTo>
                    <a:pt x="865" y="2411"/>
                    <a:pt x="2977" y="1174"/>
                    <a:pt x="6313" y="417"/>
                  </a:cubicBezTo>
                  <a:cubicBezTo>
                    <a:pt x="6473" y="407"/>
                    <a:pt x="12773" y="107"/>
                    <a:pt x="19767" y="68"/>
                  </a:cubicBezTo>
                  <a:cubicBezTo>
                    <a:pt x="20312" y="64"/>
                    <a:pt x="20871" y="62"/>
                    <a:pt x="21438" y="62"/>
                  </a:cubicBezTo>
                  <a:close/>
                  <a:moveTo>
                    <a:pt x="21342" y="1"/>
                  </a:moveTo>
                  <a:cubicBezTo>
                    <a:pt x="20808" y="1"/>
                    <a:pt x="20284" y="3"/>
                    <a:pt x="19771" y="6"/>
                  </a:cubicBezTo>
                  <a:cubicBezTo>
                    <a:pt x="12714" y="48"/>
                    <a:pt x="6372" y="352"/>
                    <a:pt x="6310" y="355"/>
                  </a:cubicBezTo>
                  <a:lnTo>
                    <a:pt x="6303" y="355"/>
                  </a:lnTo>
                  <a:cubicBezTo>
                    <a:pt x="2909" y="1128"/>
                    <a:pt x="777" y="2392"/>
                    <a:pt x="754" y="2405"/>
                  </a:cubicBezTo>
                  <a:lnTo>
                    <a:pt x="751" y="2408"/>
                  </a:lnTo>
                  <a:cubicBezTo>
                    <a:pt x="0" y="3038"/>
                    <a:pt x="85" y="4680"/>
                    <a:pt x="500" y="6028"/>
                  </a:cubicBezTo>
                  <a:cubicBezTo>
                    <a:pt x="781" y="6935"/>
                    <a:pt x="1280" y="7875"/>
                    <a:pt x="1757" y="7921"/>
                  </a:cubicBezTo>
                  <a:cubicBezTo>
                    <a:pt x="2279" y="7973"/>
                    <a:pt x="11970" y="8117"/>
                    <a:pt x="20975" y="8176"/>
                  </a:cubicBezTo>
                  <a:cubicBezTo>
                    <a:pt x="23972" y="8195"/>
                    <a:pt x="26482" y="8205"/>
                    <a:pt x="28590" y="8205"/>
                  </a:cubicBezTo>
                  <a:cubicBezTo>
                    <a:pt x="39492" y="8205"/>
                    <a:pt x="39518" y="7976"/>
                    <a:pt x="39531" y="7898"/>
                  </a:cubicBezTo>
                  <a:cubicBezTo>
                    <a:pt x="39600" y="7317"/>
                    <a:pt x="39580" y="4543"/>
                    <a:pt x="39580" y="4517"/>
                  </a:cubicBezTo>
                  <a:cubicBezTo>
                    <a:pt x="39587" y="4383"/>
                    <a:pt x="39597" y="4255"/>
                    <a:pt x="39606" y="4131"/>
                  </a:cubicBezTo>
                  <a:cubicBezTo>
                    <a:pt x="39704" y="2764"/>
                    <a:pt x="39773" y="1778"/>
                    <a:pt x="38095" y="1233"/>
                  </a:cubicBezTo>
                  <a:cubicBezTo>
                    <a:pt x="35010" y="235"/>
                    <a:pt x="27584" y="1"/>
                    <a:pt x="21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5183300" y="1921525"/>
              <a:ext cx="855675" cy="113850"/>
            </a:xfrm>
            <a:custGeom>
              <a:avLst/>
              <a:gdLst/>
              <a:ahLst/>
              <a:cxnLst/>
              <a:rect l="l" t="t" r="r" b="b"/>
              <a:pathLst>
                <a:path w="34227" h="4554" extrusionOk="0">
                  <a:moveTo>
                    <a:pt x="11101" y="464"/>
                  </a:moveTo>
                  <a:cubicBezTo>
                    <a:pt x="11101" y="464"/>
                    <a:pt x="2455" y="2785"/>
                    <a:pt x="1492" y="3004"/>
                  </a:cubicBezTo>
                  <a:cubicBezTo>
                    <a:pt x="1139" y="3085"/>
                    <a:pt x="578" y="3232"/>
                    <a:pt x="0" y="3389"/>
                  </a:cubicBezTo>
                  <a:cubicBezTo>
                    <a:pt x="8764" y="4077"/>
                    <a:pt x="34227" y="4554"/>
                    <a:pt x="32556" y="1548"/>
                  </a:cubicBezTo>
                  <a:lnTo>
                    <a:pt x="32660" y="1535"/>
                  </a:lnTo>
                  <a:cubicBezTo>
                    <a:pt x="32490" y="1450"/>
                    <a:pt x="32314" y="1378"/>
                    <a:pt x="32135" y="1319"/>
                  </a:cubicBezTo>
                  <a:cubicBezTo>
                    <a:pt x="28345" y="92"/>
                    <a:pt x="18115" y="1"/>
                    <a:pt x="10275" y="13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6021900" y="1921350"/>
              <a:ext cx="1004850" cy="205925"/>
            </a:xfrm>
            <a:custGeom>
              <a:avLst/>
              <a:gdLst/>
              <a:ahLst/>
              <a:cxnLst/>
              <a:rect l="l" t="t" r="r" b="b"/>
              <a:pathLst>
                <a:path w="40194" h="8237" extrusionOk="0">
                  <a:moveTo>
                    <a:pt x="19663" y="0"/>
                  </a:moveTo>
                  <a:cubicBezTo>
                    <a:pt x="14597" y="0"/>
                    <a:pt x="8407" y="282"/>
                    <a:pt x="1904" y="1228"/>
                  </a:cubicBezTo>
                  <a:cubicBezTo>
                    <a:pt x="291" y="1463"/>
                    <a:pt x="1" y="2984"/>
                    <a:pt x="99" y="4574"/>
                  </a:cubicBezTo>
                  <a:cubicBezTo>
                    <a:pt x="99" y="4574"/>
                    <a:pt x="76" y="7368"/>
                    <a:pt x="147" y="7952"/>
                  </a:cubicBezTo>
                  <a:cubicBezTo>
                    <a:pt x="175" y="8165"/>
                    <a:pt x="5002" y="8237"/>
                    <a:pt x="11196" y="8237"/>
                  </a:cubicBezTo>
                  <a:cubicBezTo>
                    <a:pt x="22106" y="8237"/>
                    <a:pt x="37255" y="8015"/>
                    <a:pt x="37886" y="7952"/>
                  </a:cubicBezTo>
                  <a:cubicBezTo>
                    <a:pt x="38875" y="7858"/>
                    <a:pt x="40194" y="3601"/>
                    <a:pt x="38875" y="2495"/>
                  </a:cubicBezTo>
                  <a:cubicBezTo>
                    <a:pt x="38875" y="2495"/>
                    <a:pt x="35579" y="1392"/>
                    <a:pt x="32148" y="611"/>
                  </a:cubicBezTo>
                  <a:cubicBezTo>
                    <a:pt x="32148" y="611"/>
                    <a:pt x="27124" y="0"/>
                    <a:pt x="19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6049150" y="1913950"/>
              <a:ext cx="660500" cy="103000"/>
            </a:xfrm>
            <a:custGeom>
              <a:avLst/>
              <a:gdLst/>
              <a:ahLst/>
              <a:cxnLst/>
              <a:rect l="l" t="t" r="r" b="b"/>
              <a:pathLst>
                <a:path w="26420" h="4120" extrusionOk="0">
                  <a:moveTo>
                    <a:pt x="2015" y="1394"/>
                  </a:moveTo>
                  <a:cubicBezTo>
                    <a:pt x="2015" y="1394"/>
                    <a:pt x="1" y="2566"/>
                    <a:pt x="2991" y="3346"/>
                  </a:cubicBezTo>
                  <a:cubicBezTo>
                    <a:pt x="5964" y="4119"/>
                    <a:pt x="25539" y="3183"/>
                    <a:pt x="26420" y="526"/>
                  </a:cubicBezTo>
                  <a:cubicBezTo>
                    <a:pt x="20956" y="199"/>
                    <a:pt x="11294" y="0"/>
                    <a:pt x="814" y="1524"/>
                  </a:cubicBezTo>
                  <a:cubicBezTo>
                    <a:pt x="800" y="1524"/>
                    <a:pt x="787" y="1531"/>
                    <a:pt x="774" y="153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6020350" y="1920600"/>
              <a:ext cx="992700" cy="207475"/>
            </a:xfrm>
            <a:custGeom>
              <a:avLst/>
              <a:gdLst/>
              <a:ahLst/>
              <a:cxnLst/>
              <a:rect l="l" t="t" r="r" b="b"/>
              <a:pathLst>
                <a:path w="39708" h="8299" extrusionOk="0">
                  <a:moveTo>
                    <a:pt x="19776" y="65"/>
                  </a:moveTo>
                  <a:cubicBezTo>
                    <a:pt x="20986" y="65"/>
                    <a:pt x="22106" y="81"/>
                    <a:pt x="23116" y="106"/>
                  </a:cubicBezTo>
                  <a:cubicBezTo>
                    <a:pt x="28603" y="243"/>
                    <a:pt x="32171" y="671"/>
                    <a:pt x="32204" y="674"/>
                  </a:cubicBezTo>
                  <a:cubicBezTo>
                    <a:pt x="35526" y="1428"/>
                    <a:pt x="38768" y="2505"/>
                    <a:pt x="38921" y="2554"/>
                  </a:cubicBezTo>
                  <a:cubicBezTo>
                    <a:pt x="39646" y="3168"/>
                    <a:pt x="39557" y="4777"/>
                    <a:pt x="39149" y="6105"/>
                  </a:cubicBezTo>
                  <a:cubicBezTo>
                    <a:pt x="38820" y="7173"/>
                    <a:pt x="38333" y="7917"/>
                    <a:pt x="37945" y="7953"/>
                  </a:cubicBezTo>
                  <a:cubicBezTo>
                    <a:pt x="37433" y="8005"/>
                    <a:pt x="27830" y="8149"/>
                    <a:pt x="18896" y="8207"/>
                  </a:cubicBezTo>
                  <a:cubicBezTo>
                    <a:pt x="16056" y="8227"/>
                    <a:pt x="13505" y="8236"/>
                    <a:pt x="11267" y="8236"/>
                  </a:cubicBezTo>
                  <a:cubicBezTo>
                    <a:pt x="4339" y="8236"/>
                    <a:pt x="415" y="8146"/>
                    <a:pt x="242" y="7976"/>
                  </a:cubicBezTo>
                  <a:cubicBezTo>
                    <a:pt x="174" y="7391"/>
                    <a:pt x="190" y="4633"/>
                    <a:pt x="193" y="4604"/>
                  </a:cubicBezTo>
                  <a:cubicBezTo>
                    <a:pt x="66" y="2567"/>
                    <a:pt x="647" y="1484"/>
                    <a:pt x="1969" y="1291"/>
                  </a:cubicBezTo>
                  <a:cubicBezTo>
                    <a:pt x="8617" y="324"/>
                    <a:pt x="14927" y="65"/>
                    <a:pt x="19776" y="65"/>
                  </a:cubicBezTo>
                  <a:close/>
                  <a:moveTo>
                    <a:pt x="19825" y="1"/>
                  </a:moveTo>
                  <a:cubicBezTo>
                    <a:pt x="14966" y="1"/>
                    <a:pt x="8635" y="259"/>
                    <a:pt x="1962" y="1229"/>
                  </a:cubicBezTo>
                  <a:cubicBezTo>
                    <a:pt x="601" y="1428"/>
                    <a:pt x="1" y="2531"/>
                    <a:pt x="131" y="4604"/>
                  </a:cubicBezTo>
                  <a:cubicBezTo>
                    <a:pt x="131" y="4633"/>
                    <a:pt x="108" y="7408"/>
                    <a:pt x="180" y="7989"/>
                  </a:cubicBezTo>
                  <a:cubicBezTo>
                    <a:pt x="190" y="8070"/>
                    <a:pt x="216" y="8299"/>
                    <a:pt x="11121" y="8299"/>
                  </a:cubicBezTo>
                  <a:cubicBezTo>
                    <a:pt x="13230" y="8299"/>
                    <a:pt x="15740" y="8289"/>
                    <a:pt x="18733" y="8270"/>
                  </a:cubicBezTo>
                  <a:cubicBezTo>
                    <a:pt x="27738" y="8211"/>
                    <a:pt x="37433" y="8067"/>
                    <a:pt x="37952" y="8015"/>
                  </a:cubicBezTo>
                  <a:cubicBezTo>
                    <a:pt x="38431" y="7969"/>
                    <a:pt x="38924" y="7029"/>
                    <a:pt x="39205" y="6122"/>
                  </a:cubicBezTo>
                  <a:cubicBezTo>
                    <a:pt x="39623" y="4774"/>
                    <a:pt x="39708" y="3132"/>
                    <a:pt x="38957" y="2502"/>
                  </a:cubicBezTo>
                  <a:cubicBezTo>
                    <a:pt x="38954" y="2499"/>
                    <a:pt x="38950" y="2499"/>
                    <a:pt x="38947" y="2495"/>
                  </a:cubicBezTo>
                  <a:cubicBezTo>
                    <a:pt x="38914" y="2489"/>
                    <a:pt x="35608" y="1382"/>
                    <a:pt x="32213" y="612"/>
                  </a:cubicBezTo>
                  <a:cubicBezTo>
                    <a:pt x="32177" y="606"/>
                    <a:pt x="28610" y="178"/>
                    <a:pt x="23120" y="41"/>
                  </a:cubicBezTo>
                  <a:cubicBezTo>
                    <a:pt x="22121" y="16"/>
                    <a:pt x="21018" y="1"/>
                    <a:pt x="1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5050850" y="2002475"/>
              <a:ext cx="943175" cy="12350"/>
            </a:xfrm>
            <a:custGeom>
              <a:avLst/>
              <a:gdLst/>
              <a:ahLst/>
              <a:cxnLst/>
              <a:rect l="l" t="t" r="r" b="b"/>
              <a:pathLst>
                <a:path w="37727" h="494" extrusionOk="0">
                  <a:moveTo>
                    <a:pt x="1" y="1"/>
                  </a:moveTo>
                  <a:lnTo>
                    <a:pt x="1" y="63"/>
                  </a:lnTo>
                  <a:cubicBezTo>
                    <a:pt x="170" y="69"/>
                    <a:pt x="11513" y="493"/>
                    <a:pt x="22604" y="493"/>
                  </a:cubicBezTo>
                  <a:cubicBezTo>
                    <a:pt x="28195" y="493"/>
                    <a:pt x="33721" y="386"/>
                    <a:pt x="37726" y="63"/>
                  </a:cubicBezTo>
                  <a:lnTo>
                    <a:pt x="37720" y="1"/>
                  </a:lnTo>
                  <a:cubicBezTo>
                    <a:pt x="33717" y="323"/>
                    <a:pt x="28192" y="431"/>
                    <a:pt x="22603" y="431"/>
                  </a:cubicBezTo>
                  <a:cubicBezTo>
                    <a:pt x="11512" y="431"/>
                    <a:pt x="172" y="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6049975" y="2004925"/>
              <a:ext cx="943175" cy="12275"/>
            </a:xfrm>
            <a:custGeom>
              <a:avLst/>
              <a:gdLst/>
              <a:ahLst/>
              <a:cxnLst/>
              <a:rect l="l" t="t" r="r" b="b"/>
              <a:pathLst>
                <a:path w="37727" h="491" extrusionOk="0">
                  <a:moveTo>
                    <a:pt x="0" y="0"/>
                  </a:moveTo>
                  <a:lnTo>
                    <a:pt x="0" y="62"/>
                  </a:lnTo>
                  <a:cubicBezTo>
                    <a:pt x="170" y="66"/>
                    <a:pt x="11509" y="490"/>
                    <a:pt x="22604" y="490"/>
                  </a:cubicBezTo>
                  <a:cubicBezTo>
                    <a:pt x="28195" y="490"/>
                    <a:pt x="33721" y="382"/>
                    <a:pt x="37726" y="59"/>
                  </a:cubicBezTo>
                  <a:lnTo>
                    <a:pt x="37720" y="0"/>
                  </a:lnTo>
                  <a:cubicBezTo>
                    <a:pt x="33717" y="323"/>
                    <a:pt x="28192" y="431"/>
                    <a:pt x="22603" y="431"/>
                  </a:cubicBezTo>
                  <a:cubicBezTo>
                    <a:pt x="11512" y="431"/>
                    <a:pt x="172" y="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5011275" y="1770900"/>
              <a:ext cx="2015475" cy="356375"/>
            </a:xfrm>
            <a:custGeom>
              <a:avLst/>
              <a:gdLst/>
              <a:ahLst/>
              <a:cxnLst/>
              <a:rect l="l" t="t" r="r" b="b"/>
              <a:pathLst>
                <a:path w="80619" h="14255" extrusionOk="0">
                  <a:moveTo>
                    <a:pt x="1577" y="0"/>
                  </a:moveTo>
                  <a:cubicBezTo>
                    <a:pt x="1358" y="3548"/>
                    <a:pt x="1" y="4338"/>
                    <a:pt x="1225" y="9388"/>
                  </a:cubicBezTo>
                  <a:cubicBezTo>
                    <a:pt x="849" y="11029"/>
                    <a:pt x="1877" y="13892"/>
                    <a:pt x="2687" y="13970"/>
                  </a:cubicBezTo>
                  <a:cubicBezTo>
                    <a:pt x="3320" y="14033"/>
                    <a:pt x="18470" y="14255"/>
                    <a:pt x="29379" y="14255"/>
                  </a:cubicBezTo>
                  <a:cubicBezTo>
                    <a:pt x="35573" y="14255"/>
                    <a:pt x="40400" y="14183"/>
                    <a:pt x="40426" y="13970"/>
                  </a:cubicBezTo>
                  <a:cubicBezTo>
                    <a:pt x="40497" y="13386"/>
                    <a:pt x="40475" y="10592"/>
                    <a:pt x="40475" y="10592"/>
                  </a:cubicBezTo>
                  <a:cubicBezTo>
                    <a:pt x="40484" y="10429"/>
                    <a:pt x="40497" y="10272"/>
                    <a:pt x="40507" y="10119"/>
                  </a:cubicBezTo>
                  <a:cubicBezTo>
                    <a:pt x="40507" y="10275"/>
                    <a:pt x="40514" y="10435"/>
                    <a:pt x="40524" y="10592"/>
                  </a:cubicBezTo>
                  <a:cubicBezTo>
                    <a:pt x="40524" y="10592"/>
                    <a:pt x="40501" y="13386"/>
                    <a:pt x="40572" y="13970"/>
                  </a:cubicBezTo>
                  <a:cubicBezTo>
                    <a:pt x="40600" y="14183"/>
                    <a:pt x="45427" y="14255"/>
                    <a:pt x="51621" y="14255"/>
                  </a:cubicBezTo>
                  <a:cubicBezTo>
                    <a:pt x="62531" y="14255"/>
                    <a:pt x="77680" y="14033"/>
                    <a:pt x="78311" y="13970"/>
                  </a:cubicBezTo>
                  <a:cubicBezTo>
                    <a:pt x="79300" y="13876"/>
                    <a:pt x="80619" y="9619"/>
                    <a:pt x="79300" y="8513"/>
                  </a:cubicBezTo>
                  <a:cubicBezTo>
                    <a:pt x="79300" y="8513"/>
                    <a:pt x="76004" y="7410"/>
                    <a:pt x="72573" y="6629"/>
                  </a:cubicBezTo>
                  <a:lnTo>
                    <a:pt x="67948" y="6208"/>
                  </a:lnTo>
                  <a:cubicBezTo>
                    <a:pt x="67405" y="8291"/>
                    <a:pt x="55439" y="9329"/>
                    <a:pt x="48679" y="9329"/>
                  </a:cubicBezTo>
                  <a:cubicBezTo>
                    <a:pt x="46708" y="9329"/>
                    <a:pt x="45180" y="9240"/>
                    <a:pt x="44506" y="9064"/>
                  </a:cubicBezTo>
                  <a:cubicBezTo>
                    <a:pt x="41516" y="8284"/>
                    <a:pt x="43530" y="7116"/>
                    <a:pt x="43530" y="7116"/>
                  </a:cubicBezTo>
                  <a:lnTo>
                    <a:pt x="43530" y="7116"/>
                  </a:lnTo>
                  <a:lnTo>
                    <a:pt x="42283" y="7253"/>
                  </a:lnTo>
                  <a:cubicBezTo>
                    <a:pt x="41124" y="7442"/>
                    <a:pt x="40664" y="8310"/>
                    <a:pt x="40543" y="9384"/>
                  </a:cubicBezTo>
                  <a:cubicBezTo>
                    <a:pt x="40550" y="8588"/>
                    <a:pt x="40380" y="7981"/>
                    <a:pt x="39544" y="7560"/>
                  </a:cubicBezTo>
                  <a:lnTo>
                    <a:pt x="39437" y="7570"/>
                  </a:lnTo>
                  <a:cubicBezTo>
                    <a:pt x="40440" y="9379"/>
                    <a:pt x="31619" y="9926"/>
                    <a:pt x="22525" y="9926"/>
                  </a:cubicBezTo>
                  <a:cubicBezTo>
                    <a:pt x="16508" y="9926"/>
                    <a:pt x="10371" y="9687"/>
                    <a:pt x="6881" y="9414"/>
                  </a:cubicBezTo>
                  <a:cubicBezTo>
                    <a:pt x="7456" y="9254"/>
                    <a:pt x="8024" y="9107"/>
                    <a:pt x="8373" y="9025"/>
                  </a:cubicBezTo>
                  <a:cubicBezTo>
                    <a:pt x="9336" y="8807"/>
                    <a:pt x="17982" y="6486"/>
                    <a:pt x="17982" y="6486"/>
                  </a:cubicBezTo>
                  <a:lnTo>
                    <a:pt x="1577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3" name="Google Shape;4193;p71"/>
            <p:cNvSpPr/>
            <p:nvPr/>
          </p:nvSpPr>
          <p:spPr>
            <a:xfrm>
              <a:off x="5031025" y="1668575"/>
              <a:ext cx="435200" cy="351175"/>
            </a:xfrm>
            <a:custGeom>
              <a:avLst/>
              <a:gdLst/>
              <a:ahLst/>
              <a:cxnLst/>
              <a:rect l="l" t="t" r="r" b="b"/>
              <a:pathLst>
                <a:path w="17408" h="14047" extrusionOk="0">
                  <a:moveTo>
                    <a:pt x="12223" y="0"/>
                  </a:moveTo>
                  <a:cubicBezTo>
                    <a:pt x="7881" y="0"/>
                    <a:pt x="738" y="2846"/>
                    <a:pt x="738" y="2846"/>
                  </a:cubicBezTo>
                  <a:cubicBezTo>
                    <a:pt x="738" y="2846"/>
                    <a:pt x="540" y="2739"/>
                    <a:pt x="359" y="2739"/>
                  </a:cubicBezTo>
                  <a:cubicBezTo>
                    <a:pt x="226" y="2739"/>
                    <a:pt x="103" y="2796"/>
                    <a:pt x="72" y="2997"/>
                  </a:cubicBezTo>
                  <a:cubicBezTo>
                    <a:pt x="0" y="3470"/>
                    <a:pt x="774" y="3933"/>
                    <a:pt x="774" y="3933"/>
                  </a:cubicBezTo>
                  <a:cubicBezTo>
                    <a:pt x="774" y="3933"/>
                    <a:pt x="774" y="3933"/>
                    <a:pt x="774" y="3933"/>
                  </a:cubicBezTo>
                  <a:cubicBezTo>
                    <a:pt x="775" y="3933"/>
                    <a:pt x="835" y="3946"/>
                    <a:pt x="1391" y="6620"/>
                  </a:cubicBezTo>
                  <a:cubicBezTo>
                    <a:pt x="2008" y="9577"/>
                    <a:pt x="3901" y="12684"/>
                    <a:pt x="3901" y="12684"/>
                  </a:cubicBezTo>
                  <a:cubicBezTo>
                    <a:pt x="3901" y="12684"/>
                    <a:pt x="3637" y="13076"/>
                    <a:pt x="3839" y="13800"/>
                  </a:cubicBezTo>
                  <a:cubicBezTo>
                    <a:pt x="3889" y="13979"/>
                    <a:pt x="3972" y="14046"/>
                    <a:pt x="4070" y="14046"/>
                  </a:cubicBezTo>
                  <a:cubicBezTo>
                    <a:pt x="4370" y="14046"/>
                    <a:pt x="4802" y="13415"/>
                    <a:pt x="4802" y="13415"/>
                  </a:cubicBezTo>
                  <a:cubicBezTo>
                    <a:pt x="5928" y="13379"/>
                    <a:pt x="8392" y="12273"/>
                    <a:pt x="8392" y="12273"/>
                  </a:cubicBezTo>
                  <a:cubicBezTo>
                    <a:pt x="11059" y="11891"/>
                    <a:pt x="16445" y="10455"/>
                    <a:pt x="16445" y="10455"/>
                  </a:cubicBezTo>
                  <a:cubicBezTo>
                    <a:pt x="16445" y="10455"/>
                    <a:pt x="16736" y="10695"/>
                    <a:pt x="16974" y="10695"/>
                  </a:cubicBezTo>
                  <a:cubicBezTo>
                    <a:pt x="17059" y="10695"/>
                    <a:pt x="17136" y="10664"/>
                    <a:pt x="17192" y="10582"/>
                  </a:cubicBezTo>
                  <a:cubicBezTo>
                    <a:pt x="17408" y="10266"/>
                    <a:pt x="17075" y="9740"/>
                    <a:pt x="17075" y="9740"/>
                  </a:cubicBezTo>
                  <a:cubicBezTo>
                    <a:pt x="17381" y="6358"/>
                    <a:pt x="15090" y="1505"/>
                    <a:pt x="15090" y="1505"/>
                  </a:cubicBezTo>
                  <a:cubicBezTo>
                    <a:pt x="15178" y="1159"/>
                    <a:pt x="15152" y="790"/>
                    <a:pt x="15015" y="457"/>
                  </a:cubicBezTo>
                  <a:cubicBezTo>
                    <a:pt x="14940" y="277"/>
                    <a:pt x="14867" y="217"/>
                    <a:pt x="14804" y="217"/>
                  </a:cubicBezTo>
                  <a:cubicBezTo>
                    <a:pt x="14673" y="217"/>
                    <a:pt x="14581" y="477"/>
                    <a:pt x="14581" y="477"/>
                  </a:cubicBezTo>
                  <a:cubicBezTo>
                    <a:pt x="14002" y="139"/>
                    <a:pt x="13181" y="0"/>
                    <a:pt x="12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4" name="Google Shape;4194;p71"/>
            <p:cNvSpPr/>
            <p:nvPr/>
          </p:nvSpPr>
          <p:spPr>
            <a:xfrm>
              <a:off x="5031025" y="1633725"/>
              <a:ext cx="435200" cy="398000"/>
            </a:xfrm>
            <a:custGeom>
              <a:avLst/>
              <a:gdLst/>
              <a:ahLst/>
              <a:cxnLst/>
              <a:rect l="l" t="t" r="r" b="b"/>
              <a:pathLst>
                <a:path w="17408" h="15920" extrusionOk="0">
                  <a:moveTo>
                    <a:pt x="738" y="4240"/>
                  </a:moveTo>
                  <a:cubicBezTo>
                    <a:pt x="738" y="4240"/>
                    <a:pt x="11379" y="0"/>
                    <a:pt x="14581" y="1871"/>
                  </a:cubicBezTo>
                  <a:cubicBezTo>
                    <a:pt x="14581" y="1871"/>
                    <a:pt x="14783" y="1299"/>
                    <a:pt x="15015" y="1851"/>
                  </a:cubicBezTo>
                  <a:cubicBezTo>
                    <a:pt x="15152" y="2184"/>
                    <a:pt x="15178" y="2553"/>
                    <a:pt x="15090" y="2899"/>
                  </a:cubicBezTo>
                  <a:cubicBezTo>
                    <a:pt x="15090" y="2899"/>
                    <a:pt x="17381" y="7752"/>
                    <a:pt x="17075" y="11134"/>
                  </a:cubicBezTo>
                  <a:cubicBezTo>
                    <a:pt x="17075" y="11134"/>
                    <a:pt x="17408" y="11660"/>
                    <a:pt x="17192" y="11976"/>
                  </a:cubicBezTo>
                  <a:cubicBezTo>
                    <a:pt x="16980" y="12289"/>
                    <a:pt x="16445" y="11849"/>
                    <a:pt x="16445" y="11849"/>
                  </a:cubicBezTo>
                  <a:cubicBezTo>
                    <a:pt x="16445" y="11849"/>
                    <a:pt x="11059" y="13285"/>
                    <a:pt x="8392" y="13667"/>
                  </a:cubicBezTo>
                  <a:cubicBezTo>
                    <a:pt x="8392" y="13667"/>
                    <a:pt x="5928" y="14773"/>
                    <a:pt x="4802" y="14809"/>
                  </a:cubicBezTo>
                  <a:cubicBezTo>
                    <a:pt x="4802" y="14809"/>
                    <a:pt x="4041" y="15919"/>
                    <a:pt x="3839" y="15194"/>
                  </a:cubicBezTo>
                  <a:cubicBezTo>
                    <a:pt x="3637" y="14470"/>
                    <a:pt x="3901" y="14078"/>
                    <a:pt x="3901" y="14078"/>
                  </a:cubicBezTo>
                  <a:cubicBezTo>
                    <a:pt x="3901" y="14078"/>
                    <a:pt x="2008" y="10971"/>
                    <a:pt x="1391" y="8014"/>
                  </a:cubicBezTo>
                  <a:cubicBezTo>
                    <a:pt x="829" y="5314"/>
                    <a:pt x="774" y="5327"/>
                    <a:pt x="774" y="5327"/>
                  </a:cubicBezTo>
                  <a:cubicBezTo>
                    <a:pt x="774" y="5327"/>
                    <a:pt x="0" y="4864"/>
                    <a:pt x="72" y="4391"/>
                  </a:cubicBezTo>
                  <a:cubicBezTo>
                    <a:pt x="144" y="3917"/>
                    <a:pt x="738" y="4240"/>
                    <a:pt x="738" y="42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5031025" y="1697200"/>
              <a:ext cx="435200" cy="334525"/>
            </a:xfrm>
            <a:custGeom>
              <a:avLst/>
              <a:gdLst/>
              <a:ahLst/>
              <a:cxnLst/>
              <a:rect l="l" t="t" r="r" b="b"/>
              <a:pathLst>
                <a:path w="17408" h="13381" extrusionOk="0">
                  <a:moveTo>
                    <a:pt x="774" y="2792"/>
                  </a:moveTo>
                  <a:cubicBezTo>
                    <a:pt x="774" y="2792"/>
                    <a:pt x="826" y="2775"/>
                    <a:pt x="1391" y="5475"/>
                  </a:cubicBezTo>
                  <a:cubicBezTo>
                    <a:pt x="2008" y="8435"/>
                    <a:pt x="3901" y="11542"/>
                    <a:pt x="3901" y="11542"/>
                  </a:cubicBezTo>
                  <a:cubicBezTo>
                    <a:pt x="3901" y="11542"/>
                    <a:pt x="3637" y="11934"/>
                    <a:pt x="3839" y="12659"/>
                  </a:cubicBezTo>
                  <a:cubicBezTo>
                    <a:pt x="4041" y="13380"/>
                    <a:pt x="4802" y="12274"/>
                    <a:pt x="4802" y="12274"/>
                  </a:cubicBezTo>
                  <a:cubicBezTo>
                    <a:pt x="5928" y="12231"/>
                    <a:pt x="8392" y="11131"/>
                    <a:pt x="8392" y="11131"/>
                  </a:cubicBezTo>
                  <a:cubicBezTo>
                    <a:pt x="11059" y="10749"/>
                    <a:pt x="16445" y="9313"/>
                    <a:pt x="16445" y="9313"/>
                  </a:cubicBezTo>
                  <a:cubicBezTo>
                    <a:pt x="16445" y="9313"/>
                    <a:pt x="16980" y="9754"/>
                    <a:pt x="17192" y="9437"/>
                  </a:cubicBezTo>
                  <a:cubicBezTo>
                    <a:pt x="17408" y="9121"/>
                    <a:pt x="17075" y="8595"/>
                    <a:pt x="17075" y="8595"/>
                  </a:cubicBezTo>
                  <a:cubicBezTo>
                    <a:pt x="17133" y="7952"/>
                    <a:pt x="17097" y="7257"/>
                    <a:pt x="17000" y="6548"/>
                  </a:cubicBezTo>
                  <a:cubicBezTo>
                    <a:pt x="13393" y="8598"/>
                    <a:pt x="10961" y="8856"/>
                    <a:pt x="7625" y="6656"/>
                  </a:cubicBezTo>
                  <a:cubicBezTo>
                    <a:pt x="5125" y="5001"/>
                    <a:pt x="4883" y="1342"/>
                    <a:pt x="5797" y="1"/>
                  </a:cubicBezTo>
                  <a:cubicBezTo>
                    <a:pt x="3023" y="791"/>
                    <a:pt x="738" y="1701"/>
                    <a:pt x="738" y="1701"/>
                  </a:cubicBezTo>
                  <a:cubicBezTo>
                    <a:pt x="738" y="1701"/>
                    <a:pt x="144" y="1385"/>
                    <a:pt x="72" y="1858"/>
                  </a:cubicBezTo>
                  <a:cubicBezTo>
                    <a:pt x="0" y="2328"/>
                    <a:pt x="774" y="2792"/>
                    <a:pt x="774" y="279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5030300" y="1667825"/>
              <a:ext cx="436575" cy="352800"/>
            </a:xfrm>
            <a:custGeom>
              <a:avLst/>
              <a:gdLst/>
              <a:ahLst/>
              <a:cxnLst/>
              <a:rect l="l" t="t" r="r" b="b"/>
              <a:pathLst>
                <a:path w="17463" h="14112" extrusionOk="0">
                  <a:moveTo>
                    <a:pt x="12254" y="65"/>
                  </a:moveTo>
                  <a:cubicBezTo>
                    <a:pt x="13274" y="65"/>
                    <a:pt x="14062" y="220"/>
                    <a:pt x="14597" y="533"/>
                  </a:cubicBezTo>
                  <a:cubicBezTo>
                    <a:pt x="14602" y="536"/>
                    <a:pt x="14607" y="538"/>
                    <a:pt x="14611" y="538"/>
                  </a:cubicBezTo>
                  <a:cubicBezTo>
                    <a:pt x="14616" y="538"/>
                    <a:pt x="14620" y="536"/>
                    <a:pt x="14623" y="533"/>
                  </a:cubicBezTo>
                  <a:cubicBezTo>
                    <a:pt x="14633" y="530"/>
                    <a:pt x="14639" y="523"/>
                    <a:pt x="14642" y="516"/>
                  </a:cubicBezTo>
                  <a:cubicBezTo>
                    <a:pt x="14662" y="454"/>
                    <a:pt x="14744" y="278"/>
                    <a:pt x="14832" y="278"/>
                  </a:cubicBezTo>
                  <a:lnTo>
                    <a:pt x="14835" y="278"/>
                  </a:lnTo>
                  <a:cubicBezTo>
                    <a:pt x="14894" y="278"/>
                    <a:pt x="14956" y="353"/>
                    <a:pt x="15018" y="500"/>
                  </a:cubicBezTo>
                  <a:cubicBezTo>
                    <a:pt x="15152" y="827"/>
                    <a:pt x="15178" y="1186"/>
                    <a:pt x="15093" y="1525"/>
                  </a:cubicBezTo>
                  <a:cubicBezTo>
                    <a:pt x="15090" y="1535"/>
                    <a:pt x="15090" y="1541"/>
                    <a:pt x="15093" y="1548"/>
                  </a:cubicBezTo>
                  <a:cubicBezTo>
                    <a:pt x="15116" y="1597"/>
                    <a:pt x="17374" y="6431"/>
                    <a:pt x="17074" y="9767"/>
                  </a:cubicBezTo>
                  <a:cubicBezTo>
                    <a:pt x="17071" y="9773"/>
                    <a:pt x="17074" y="9780"/>
                    <a:pt x="17077" y="9783"/>
                  </a:cubicBezTo>
                  <a:cubicBezTo>
                    <a:pt x="17081" y="9790"/>
                    <a:pt x="17397" y="10299"/>
                    <a:pt x="17198" y="10593"/>
                  </a:cubicBezTo>
                  <a:cubicBezTo>
                    <a:pt x="17162" y="10648"/>
                    <a:pt x="17107" y="10684"/>
                    <a:pt x="17045" y="10690"/>
                  </a:cubicBezTo>
                  <a:cubicBezTo>
                    <a:pt x="17031" y="10692"/>
                    <a:pt x="17017" y="10693"/>
                    <a:pt x="17003" y="10693"/>
                  </a:cubicBezTo>
                  <a:cubicBezTo>
                    <a:pt x="16779" y="10693"/>
                    <a:pt x="16496" y="10465"/>
                    <a:pt x="16493" y="10462"/>
                  </a:cubicBezTo>
                  <a:cubicBezTo>
                    <a:pt x="16488" y="10457"/>
                    <a:pt x="16482" y="10454"/>
                    <a:pt x="16475" y="10454"/>
                  </a:cubicBezTo>
                  <a:cubicBezTo>
                    <a:pt x="16472" y="10454"/>
                    <a:pt x="16470" y="10455"/>
                    <a:pt x="16467" y="10455"/>
                  </a:cubicBezTo>
                  <a:cubicBezTo>
                    <a:pt x="16412" y="10469"/>
                    <a:pt x="11052" y="11895"/>
                    <a:pt x="8418" y="12274"/>
                  </a:cubicBezTo>
                  <a:cubicBezTo>
                    <a:pt x="8415" y="12274"/>
                    <a:pt x="8415" y="12274"/>
                    <a:pt x="8411" y="12277"/>
                  </a:cubicBezTo>
                  <a:cubicBezTo>
                    <a:pt x="8385" y="12287"/>
                    <a:pt x="5937" y="13380"/>
                    <a:pt x="4831" y="13419"/>
                  </a:cubicBezTo>
                  <a:cubicBezTo>
                    <a:pt x="4821" y="13419"/>
                    <a:pt x="4811" y="13422"/>
                    <a:pt x="4808" y="13432"/>
                  </a:cubicBezTo>
                  <a:cubicBezTo>
                    <a:pt x="4686" y="13608"/>
                    <a:pt x="4332" y="14048"/>
                    <a:pt x="4101" y="14048"/>
                  </a:cubicBezTo>
                  <a:cubicBezTo>
                    <a:pt x="4092" y="14048"/>
                    <a:pt x="4083" y="14047"/>
                    <a:pt x="4074" y="14046"/>
                  </a:cubicBezTo>
                  <a:cubicBezTo>
                    <a:pt x="3995" y="14033"/>
                    <a:pt x="3936" y="13958"/>
                    <a:pt x="3897" y="13824"/>
                  </a:cubicBezTo>
                  <a:cubicBezTo>
                    <a:pt x="3701" y="13125"/>
                    <a:pt x="3953" y="12737"/>
                    <a:pt x="3956" y="12734"/>
                  </a:cubicBezTo>
                  <a:cubicBezTo>
                    <a:pt x="3963" y="12724"/>
                    <a:pt x="3963" y="12711"/>
                    <a:pt x="3956" y="12701"/>
                  </a:cubicBezTo>
                  <a:cubicBezTo>
                    <a:pt x="3936" y="12672"/>
                    <a:pt x="2060" y="9564"/>
                    <a:pt x="1449" y="6643"/>
                  </a:cubicBezTo>
                  <a:cubicBezTo>
                    <a:pt x="1198" y="5432"/>
                    <a:pt x="881" y="3983"/>
                    <a:pt x="819" y="3940"/>
                  </a:cubicBezTo>
                  <a:lnTo>
                    <a:pt x="816" y="3940"/>
                  </a:lnTo>
                  <a:cubicBezTo>
                    <a:pt x="780" y="3918"/>
                    <a:pt x="65" y="3470"/>
                    <a:pt x="134" y="3036"/>
                  </a:cubicBezTo>
                  <a:cubicBezTo>
                    <a:pt x="150" y="2935"/>
                    <a:pt x="193" y="2867"/>
                    <a:pt x="261" y="2831"/>
                  </a:cubicBezTo>
                  <a:cubicBezTo>
                    <a:pt x="299" y="2812"/>
                    <a:pt x="343" y="2805"/>
                    <a:pt x="389" y="2805"/>
                  </a:cubicBezTo>
                  <a:cubicBezTo>
                    <a:pt x="559" y="2805"/>
                    <a:pt x="751" y="2906"/>
                    <a:pt x="754" y="2906"/>
                  </a:cubicBezTo>
                  <a:cubicBezTo>
                    <a:pt x="757" y="2907"/>
                    <a:pt x="761" y="2908"/>
                    <a:pt x="766" y="2908"/>
                  </a:cubicBezTo>
                  <a:cubicBezTo>
                    <a:pt x="770" y="2908"/>
                    <a:pt x="775" y="2907"/>
                    <a:pt x="780" y="2906"/>
                  </a:cubicBezTo>
                  <a:cubicBezTo>
                    <a:pt x="2654" y="2181"/>
                    <a:pt x="4560" y="1551"/>
                    <a:pt x="6499" y="1019"/>
                  </a:cubicBezTo>
                  <a:cubicBezTo>
                    <a:pt x="8853" y="385"/>
                    <a:pt x="10792" y="65"/>
                    <a:pt x="12254" y="65"/>
                  </a:cubicBezTo>
                  <a:close/>
                  <a:moveTo>
                    <a:pt x="12257" y="1"/>
                  </a:moveTo>
                  <a:cubicBezTo>
                    <a:pt x="11898" y="1"/>
                    <a:pt x="11510" y="20"/>
                    <a:pt x="11094" y="60"/>
                  </a:cubicBezTo>
                  <a:cubicBezTo>
                    <a:pt x="9812" y="177"/>
                    <a:pt x="8258" y="481"/>
                    <a:pt x="6479" y="960"/>
                  </a:cubicBezTo>
                  <a:cubicBezTo>
                    <a:pt x="4544" y="1492"/>
                    <a:pt x="2637" y="2119"/>
                    <a:pt x="767" y="2844"/>
                  </a:cubicBezTo>
                  <a:cubicBezTo>
                    <a:pt x="719" y="2820"/>
                    <a:pt x="552" y="2741"/>
                    <a:pt x="391" y="2741"/>
                  </a:cubicBezTo>
                  <a:cubicBezTo>
                    <a:pt x="335" y="2741"/>
                    <a:pt x="281" y="2751"/>
                    <a:pt x="232" y="2775"/>
                  </a:cubicBezTo>
                  <a:cubicBezTo>
                    <a:pt x="144" y="2821"/>
                    <a:pt x="88" y="2906"/>
                    <a:pt x="72" y="3027"/>
                  </a:cubicBezTo>
                  <a:cubicBezTo>
                    <a:pt x="0" y="3497"/>
                    <a:pt x="702" y="3944"/>
                    <a:pt x="780" y="3989"/>
                  </a:cubicBezTo>
                  <a:cubicBezTo>
                    <a:pt x="796" y="4025"/>
                    <a:pt x="901" y="4322"/>
                    <a:pt x="1391" y="6659"/>
                  </a:cubicBezTo>
                  <a:cubicBezTo>
                    <a:pt x="1978" y="9480"/>
                    <a:pt x="3747" y="12473"/>
                    <a:pt x="3894" y="12717"/>
                  </a:cubicBezTo>
                  <a:cubicBezTo>
                    <a:pt x="3845" y="12802"/>
                    <a:pt x="3656" y="13191"/>
                    <a:pt x="3839" y="13844"/>
                  </a:cubicBezTo>
                  <a:cubicBezTo>
                    <a:pt x="3884" y="14000"/>
                    <a:pt x="3959" y="14088"/>
                    <a:pt x="4060" y="14108"/>
                  </a:cubicBezTo>
                  <a:cubicBezTo>
                    <a:pt x="4074" y="14108"/>
                    <a:pt x="4087" y="14108"/>
                    <a:pt x="4100" y="14111"/>
                  </a:cubicBezTo>
                  <a:cubicBezTo>
                    <a:pt x="4390" y="14111"/>
                    <a:pt x="4782" y="13573"/>
                    <a:pt x="4850" y="13478"/>
                  </a:cubicBezTo>
                  <a:cubicBezTo>
                    <a:pt x="5957" y="13432"/>
                    <a:pt x="8320" y="12384"/>
                    <a:pt x="8434" y="12336"/>
                  </a:cubicBezTo>
                  <a:cubicBezTo>
                    <a:pt x="11003" y="11963"/>
                    <a:pt x="16154" y="10602"/>
                    <a:pt x="16470" y="10521"/>
                  </a:cubicBezTo>
                  <a:cubicBezTo>
                    <a:pt x="16531" y="10566"/>
                    <a:pt x="16784" y="10756"/>
                    <a:pt x="17005" y="10756"/>
                  </a:cubicBezTo>
                  <a:cubicBezTo>
                    <a:pt x="17022" y="10756"/>
                    <a:pt x="17038" y="10755"/>
                    <a:pt x="17055" y="10752"/>
                  </a:cubicBezTo>
                  <a:cubicBezTo>
                    <a:pt x="17136" y="10743"/>
                    <a:pt x="17208" y="10697"/>
                    <a:pt x="17250" y="10628"/>
                  </a:cubicBezTo>
                  <a:cubicBezTo>
                    <a:pt x="17463" y="10322"/>
                    <a:pt x="17185" y="9839"/>
                    <a:pt x="17139" y="9763"/>
                  </a:cubicBezTo>
                  <a:cubicBezTo>
                    <a:pt x="17430" y="6490"/>
                    <a:pt x="15276" y="1793"/>
                    <a:pt x="15158" y="1535"/>
                  </a:cubicBezTo>
                  <a:cubicBezTo>
                    <a:pt x="15243" y="1182"/>
                    <a:pt x="15214" y="814"/>
                    <a:pt x="15077" y="477"/>
                  </a:cubicBezTo>
                  <a:cubicBezTo>
                    <a:pt x="14998" y="301"/>
                    <a:pt x="14920" y="219"/>
                    <a:pt x="14832" y="219"/>
                  </a:cubicBezTo>
                  <a:cubicBezTo>
                    <a:pt x="14711" y="219"/>
                    <a:pt x="14629" y="386"/>
                    <a:pt x="14597" y="464"/>
                  </a:cubicBezTo>
                  <a:cubicBezTo>
                    <a:pt x="14053" y="156"/>
                    <a:pt x="13268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5207600" y="1765275"/>
              <a:ext cx="158500" cy="87725"/>
            </a:xfrm>
            <a:custGeom>
              <a:avLst/>
              <a:gdLst/>
              <a:ahLst/>
              <a:cxnLst/>
              <a:rect l="l" t="t" r="r" b="b"/>
              <a:pathLst>
                <a:path w="6340" h="3509" extrusionOk="0">
                  <a:moveTo>
                    <a:pt x="255" y="751"/>
                  </a:moveTo>
                  <a:cubicBezTo>
                    <a:pt x="435" y="450"/>
                    <a:pt x="1443" y="1188"/>
                    <a:pt x="3235" y="1015"/>
                  </a:cubicBezTo>
                  <a:cubicBezTo>
                    <a:pt x="4949" y="845"/>
                    <a:pt x="5755" y="0"/>
                    <a:pt x="5997" y="268"/>
                  </a:cubicBezTo>
                  <a:cubicBezTo>
                    <a:pt x="6340" y="650"/>
                    <a:pt x="5321" y="3006"/>
                    <a:pt x="3542" y="3248"/>
                  </a:cubicBezTo>
                  <a:cubicBezTo>
                    <a:pt x="1639" y="3509"/>
                    <a:pt x="1" y="1182"/>
                    <a:pt x="255" y="75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5265875" y="1796150"/>
              <a:ext cx="32000" cy="31975"/>
            </a:xfrm>
            <a:custGeom>
              <a:avLst/>
              <a:gdLst/>
              <a:ahLst/>
              <a:cxnLst/>
              <a:rect l="l" t="t" r="r" b="b"/>
              <a:pathLst>
                <a:path w="1280" h="1279" extrusionOk="0">
                  <a:moveTo>
                    <a:pt x="623" y="64"/>
                  </a:moveTo>
                  <a:cubicBezTo>
                    <a:pt x="838" y="64"/>
                    <a:pt x="1036" y="184"/>
                    <a:pt x="1136" y="377"/>
                  </a:cubicBezTo>
                  <a:cubicBezTo>
                    <a:pt x="1205" y="518"/>
                    <a:pt x="1215" y="678"/>
                    <a:pt x="1159" y="825"/>
                  </a:cubicBezTo>
                  <a:cubicBezTo>
                    <a:pt x="1104" y="978"/>
                    <a:pt x="989" y="1102"/>
                    <a:pt x="842" y="1174"/>
                  </a:cubicBezTo>
                  <a:cubicBezTo>
                    <a:pt x="780" y="1206"/>
                    <a:pt x="718" y="1219"/>
                    <a:pt x="658" y="1219"/>
                  </a:cubicBezTo>
                  <a:cubicBezTo>
                    <a:pt x="414" y="1219"/>
                    <a:pt x="204" y="1004"/>
                    <a:pt x="170" y="939"/>
                  </a:cubicBezTo>
                  <a:cubicBezTo>
                    <a:pt x="115" y="831"/>
                    <a:pt x="66" y="577"/>
                    <a:pt x="131" y="374"/>
                  </a:cubicBezTo>
                  <a:cubicBezTo>
                    <a:pt x="157" y="270"/>
                    <a:pt x="226" y="182"/>
                    <a:pt x="323" y="133"/>
                  </a:cubicBezTo>
                  <a:cubicBezTo>
                    <a:pt x="412" y="87"/>
                    <a:pt x="513" y="64"/>
                    <a:pt x="614" y="64"/>
                  </a:cubicBezTo>
                  <a:cubicBezTo>
                    <a:pt x="617" y="64"/>
                    <a:pt x="620" y="64"/>
                    <a:pt x="623" y="64"/>
                  </a:cubicBezTo>
                  <a:close/>
                  <a:moveTo>
                    <a:pt x="613" y="0"/>
                  </a:moveTo>
                  <a:cubicBezTo>
                    <a:pt x="507" y="0"/>
                    <a:pt x="397" y="25"/>
                    <a:pt x="294" y="77"/>
                  </a:cubicBezTo>
                  <a:cubicBezTo>
                    <a:pt x="183" y="133"/>
                    <a:pt x="101" y="234"/>
                    <a:pt x="72" y="355"/>
                  </a:cubicBezTo>
                  <a:cubicBezTo>
                    <a:pt x="0" y="586"/>
                    <a:pt x="56" y="854"/>
                    <a:pt x="118" y="965"/>
                  </a:cubicBezTo>
                  <a:cubicBezTo>
                    <a:pt x="173" y="1063"/>
                    <a:pt x="405" y="1278"/>
                    <a:pt x="666" y="1278"/>
                  </a:cubicBezTo>
                  <a:cubicBezTo>
                    <a:pt x="738" y="1278"/>
                    <a:pt x="810" y="1262"/>
                    <a:pt x="872" y="1229"/>
                  </a:cubicBezTo>
                  <a:cubicBezTo>
                    <a:pt x="1032" y="1151"/>
                    <a:pt x="1156" y="1014"/>
                    <a:pt x="1218" y="844"/>
                  </a:cubicBezTo>
                  <a:cubicBezTo>
                    <a:pt x="1280" y="684"/>
                    <a:pt x="1270" y="501"/>
                    <a:pt x="1192" y="348"/>
                  </a:cubicBezTo>
                  <a:cubicBezTo>
                    <a:pt x="1081" y="126"/>
                    <a:pt x="854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4953750" y="2365275"/>
              <a:ext cx="95325" cy="182075"/>
            </a:xfrm>
            <a:custGeom>
              <a:avLst/>
              <a:gdLst/>
              <a:ahLst/>
              <a:cxnLst/>
              <a:rect l="l" t="t" r="r" b="b"/>
              <a:pathLst>
                <a:path w="3813" h="7283" extrusionOk="0">
                  <a:moveTo>
                    <a:pt x="960" y="0"/>
                  </a:moveTo>
                  <a:lnTo>
                    <a:pt x="0" y="7273"/>
                  </a:lnTo>
                  <a:lnTo>
                    <a:pt x="1420" y="7282"/>
                  </a:lnTo>
                  <a:lnTo>
                    <a:pt x="1972" y="6728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6976625" y="2365275"/>
              <a:ext cx="95350" cy="182075"/>
            </a:xfrm>
            <a:custGeom>
              <a:avLst/>
              <a:gdLst/>
              <a:ahLst/>
              <a:cxnLst/>
              <a:rect l="l" t="t" r="r" b="b"/>
              <a:pathLst>
                <a:path w="3814" h="7283" extrusionOk="0">
                  <a:moveTo>
                    <a:pt x="1" y="0"/>
                  </a:moveTo>
                  <a:lnTo>
                    <a:pt x="1842" y="6728"/>
                  </a:lnTo>
                  <a:lnTo>
                    <a:pt x="2393" y="7282"/>
                  </a:lnTo>
                  <a:lnTo>
                    <a:pt x="3813" y="7273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6975900" y="2364550"/>
              <a:ext cx="96875" cy="183525"/>
            </a:xfrm>
            <a:custGeom>
              <a:avLst/>
              <a:gdLst/>
              <a:ahLst/>
              <a:cxnLst/>
              <a:rect l="l" t="t" r="r" b="b"/>
              <a:pathLst>
                <a:path w="3875" h="7341" extrusionOk="0">
                  <a:moveTo>
                    <a:pt x="2856" y="59"/>
                  </a:moveTo>
                  <a:lnTo>
                    <a:pt x="3810" y="7272"/>
                  </a:lnTo>
                  <a:lnTo>
                    <a:pt x="2435" y="7279"/>
                  </a:lnTo>
                  <a:lnTo>
                    <a:pt x="1900" y="6740"/>
                  </a:lnTo>
                  <a:lnTo>
                    <a:pt x="72" y="59"/>
                  </a:lnTo>
                  <a:close/>
                  <a:moveTo>
                    <a:pt x="33" y="0"/>
                  </a:moveTo>
                  <a:cubicBezTo>
                    <a:pt x="23" y="0"/>
                    <a:pt x="13" y="3"/>
                    <a:pt x="10" y="10"/>
                  </a:cubicBezTo>
                  <a:cubicBezTo>
                    <a:pt x="4" y="20"/>
                    <a:pt x="0" y="29"/>
                    <a:pt x="4" y="39"/>
                  </a:cubicBezTo>
                  <a:lnTo>
                    <a:pt x="1841" y="6766"/>
                  </a:lnTo>
                  <a:cubicBezTo>
                    <a:pt x="1845" y="6770"/>
                    <a:pt x="1845" y="6776"/>
                    <a:pt x="1851" y="6779"/>
                  </a:cubicBezTo>
                  <a:lnTo>
                    <a:pt x="2403" y="7331"/>
                  </a:lnTo>
                  <a:cubicBezTo>
                    <a:pt x="2409" y="7338"/>
                    <a:pt x="2416" y="7341"/>
                    <a:pt x="2426" y="7341"/>
                  </a:cubicBezTo>
                  <a:lnTo>
                    <a:pt x="3845" y="7334"/>
                  </a:lnTo>
                  <a:cubicBezTo>
                    <a:pt x="3855" y="7334"/>
                    <a:pt x="3862" y="7331"/>
                    <a:pt x="3868" y="7324"/>
                  </a:cubicBezTo>
                  <a:cubicBezTo>
                    <a:pt x="3875" y="7318"/>
                    <a:pt x="3875" y="7308"/>
                    <a:pt x="3875" y="7298"/>
                  </a:cubicBezTo>
                  <a:lnTo>
                    <a:pt x="2912" y="26"/>
                  </a:lnTo>
                  <a:cubicBezTo>
                    <a:pt x="2912" y="10"/>
                    <a:pt x="2899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7012950" y="2365525"/>
              <a:ext cx="27100" cy="182225"/>
            </a:xfrm>
            <a:custGeom>
              <a:avLst/>
              <a:gdLst/>
              <a:ahLst/>
              <a:cxnLst/>
              <a:rect l="l" t="t" r="r" b="b"/>
              <a:pathLst>
                <a:path w="1084" h="7289" extrusionOk="0">
                  <a:moveTo>
                    <a:pt x="62" y="0"/>
                  </a:moveTo>
                  <a:lnTo>
                    <a:pt x="0" y="10"/>
                  </a:lnTo>
                  <a:lnTo>
                    <a:pt x="1022" y="7289"/>
                  </a:lnTo>
                  <a:lnTo>
                    <a:pt x="1084" y="7279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6976625" y="2365275"/>
              <a:ext cx="95350" cy="182075"/>
            </a:xfrm>
            <a:custGeom>
              <a:avLst/>
              <a:gdLst/>
              <a:ahLst/>
              <a:cxnLst/>
              <a:rect l="l" t="t" r="r" b="b"/>
              <a:pathLst>
                <a:path w="3814" h="7283" extrusionOk="0">
                  <a:moveTo>
                    <a:pt x="1" y="0"/>
                  </a:moveTo>
                  <a:lnTo>
                    <a:pt x="1842" y="6728"/>
                  </a:lnTo>
                  <a:lnTo>
                    <a:pt x="2393" y="7282"/>
                  </a:lnTo>
                  <a:lnTo>
                    <a:pt x="3813" y="7273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6661250" y="2295675"/>
              <a:ext cx="491750" cy="360150"/>
            </a:xfrm>
            <a:custGeom>
              <a:avLst/>
              <a:gdLst/>
              <a:ahLst/>
              <a:cxnLst/>
              <a:rect l="l" t="t" r="r" b="b"/>
              <a:pathLst>
                <a:path w="19670" h="14406" extrusionOk="0">
                  <a:moveTo>
                    <a:pt x="5791" y="1"/>
                  </a:moveTo>
                  <a:cubicBezTo>
                    <a:pt x="4455" y="1"/>
                    <a:pt x="3321" y="175"/>
                    <a:pt x="2592" y="617"/>
                  </a:cubicBezTo>
                  <a:cubicBezTo>
                    <a:pt x="2592" y="617"/>
                    <a:pt x="2461" y="355"/>
                    <a:pt x="2313" y="355"/>
                  </a:cubicBezTo>
                  <a:cubicBezTo>
                    <a:pt x="2239" y="355"/>
                    <a:pt x="2161" y="420"/>
                    <a:pt x="2093" y="617"/>
                  </a:cubicBezTo>
                  <a:cubicBezTo>
                    <a:pt x="1969" y="976"/>
                    <a:pt x="1978" y="1368"/>
                    <a:pt x="2115" y="1720"/>
                  </a:cubicBezTo>
                  <a:cubicBezTo>
                    <a:pt x="2115" y="1720"/>
                    <a:pt x="0" y="6920"/>
                    <a:pt x="712" y="10461"/>
                  </a:cubicBezTo>
                  <a:cubicBezTo>
                    <a:pt x="712" y="10461"/>
                    <a:pt x="385" y="11029"/>
                    <a:pt x="663" y="11349"/>
                  </a:cubicBezTo>
                  <a:cubicBezTo>
                    <a:pt x="732" y="11430"/>
                    <a:pt x="819" y="11460"/>
                    <a:pt x="911" y="11460"/>
                  </a:cubicBezTo>
                  <a:cubicBezTo>
                    <a:pt x="1188" y="11460"/>
                    <a:pt x="1508" y="11186"/>
                    <a:pt x="1508" y="11186"/>
                  </a:cubicBezTo>
                  <a:cubicBezTo>
                    <a:pt x="1508" y="11186"/>
                    <a:pt x="7854" y="12452"/>
                    <a:pt x="10958" y="12736"/>
                  </a:cubicBezTo>
                  <a:cubicBezTo>
                    <a:pt x="10958" y="12736"/>
                    <a:pt x="13881" y="13778"/>
                    <a:pt x="15189" y="13778"/>
                  </a:cubicBezTo>
                  <a:cubicBezTo>
                    <a:pt x="15195" y="13778"/>
                    <a:pt x="15201" y="13778"/>
                    <a:pt x="15207" y="13778"/>
                  </a:cubicBezTo>
                  <a:cubicBezTo>
                    <a:pt x="15207" y="13778"/>
                    <a:pt x="15761" y="14406"/>
                    <a:pt x="16106" y="14406"/>
                  </a:cubicBezTo>
                  <a:cubicBezTo>
                    <a:pt x="16224" y="14406"/>
                    <a:pt x="16317" y="14333"/>
                    <a:pt x="16356" y="14137"/>
                  </a:cubicBezTo>
                  <a:cubicBezTo>
                    <a:pt x="16513" y="13370"/>
                    <a:pt x="16170" y="12968"/>
                    <a:pt x="16170" y="12968"/>
                  </a:cubicBezTo>
                  <a:cubicBezTo>
                    <a:pt x="16170" y="12968"/>
                    <a:pt x="18015" y="9619"/>
                    <a:pt x="18409" y="6479"/>
                  </a:cubicBezTo>
                  <a:cubicBezTo>
                    <a:pt x="18765" y="3646"/>
                    <a:pt x="18833" y="3633"/>
                    <a:pt x="18834" y="3633"/>
                  </a:cubicBezTo>
                  <a:cubicBezTo>
                    <a:pt x="18834" y="3633"/>
                    <a:pt x="18834" y="3633"/>
                    <a:pt x="18834" y="3633"/>
                  </a:cubicBezTo>
                  <a:cubicBezTo>
                    <a:pt x="18834" y="3633"/>
                    <a:pt x="19669" y="3111"/>
                    <a:pt x="19539" y="2618"/>
                  </a:cubicBezTo>
                  <a:cubicBezTo>
                    <a:pt x="19485" y="2418"/>
                    <a:pt x="19346" y="2359"/>
                    <a:pt x="19201" y="2359"/>
                  </a:cubicBezTo>
                  <a:cubicBezTo>
                    <a:pt x="18988" y="2359"/>
                    <a:pt x="18759" y="2487"/>
                    <a:pt x="18759" y="2487"/>
                  </a:cubicBezTo>
                  <a:cubicBezTo>
                    <a:pt x="18759" y="2487"/>
                    <a:pt x="10832" y="1"/>
                    <a:pt x="5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6661250" y="2258375"/>
              <a:ext cx="491750" cy="409975"/>
            </a:xfrm>
            <a:custGeom>
              <a:avLst/>
              <a:gdLst/>
              <a:ahLst/>
              <a:cxnLst/>
              <a:rect l="l" t="t" r="r" b="b"/>
              <a:pathLst>
                <a:path w="19670" h="16399" extrusionOk="0">
                  <a:moveTo>
                    <a:pt x="18759" y="3979"/>
                  </a:moveTo>
                  <a:cubicBezTo>
                    <a:pt x="18759" y="3979"/>
                    <a:pt x="6075" y="1"/>
                    <a:pt x="2592" y="2109"/>
                  </a:cubicBezTo>
                  <a:cubicBezTo>
                    <a:pt x="2592" y="2109"/>
                    <a:pt x="2298" y="1518"/>
                    <a:pt x="2093" y="2109"/>
                  </a:cubicBezTo>
                  <a:cubicBezTo>
                    <a:pt x="1969" y="2468"/>
                    <a:pt x="1978" y="2860"/>
                    <a:pt x="2115" y="3212"/>
                  </a:cubicBezTo>
                  <a:cubicBezTo>
                    <a:pt x="2115" y="3212"/>
                    <a:pt x="0" y="8412"/>
                    <a:pt x="712" y="11953"/>
                  </a:cubicBezTo>
                  <a:cubicBezTo>
                    <a:pt x="712" y="11953"/>
                    <a:pt x="385" y="12521"/>
                    <a:pt x="663" y="12841"/>
                  </a:cubicBezTo>
                  <a:cubicBezTo>
                    <a:pt x="940" y="13164"/>
                    <a:pt x="1508" y="12678"/>
                    <a:pt x="1508" y="12678"/>
                  </a:cubicBezTo>
                  <a:cubicBezTo>
                    <a:pt x="1508" y="12678"/>
                    <a:pt x="7854" y="13944"/>
                    <a:pt x="10958" y="14228"/>
                  </a:cubicBezTo>
                  <a:cubicBezTo>
                    <a:pt x="10958" y="14228"/>
                    <a:pt x="13908" y="15279"/>
                    <a:pt x="15207" y="15270"/>
                  </a:cubicBezTo>
                  <a:cubicBezTo>
                    <a:pt x="15207" y="15270"/>
                    <a:pt x="16203" y="16399"/>
                    <a:pt x="16356" y="15629"/>
                  </a:cubicBezTo>
                  <a:cubicBezTo>
                    <a:pt x="16513" y="14862"/>
                    <a:pt x="16170" y="14460"/>
                    <a:pt x="16170" y="14460"/>
                  </a:cubicBezTo>
                  <a:cubicBezTo>
                    <a:pt x="16170" y="14460"/>
                    <a:pt x="18015" y="11111"/>
                    <a:pt x="18409" y="7971"/>
                  </a:cubicBezTo>
                  <a:cubicBezTo>
                    <a:pt x="18769" y="5112"/>
                    <a:pt x="18834" y="5125"/>
                    <a:pt x="18834" y="5125"/>
                  </a:cubicBezTo>
                  <a:cubicBezTo>
                    <a:pt x="18834" y="5125"/>
                    <a:pt x="19669" y="4603"/>
                    <a:pt x="19539" y="4110"/>
                  </a:cubicBezTo>
                  <a:cubicBezTo>
                    <a:pt x="19405" y="3617"/>
                    <a:pt x="18759" y="3979"/>
                    <a:pt x="18759" y="39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6710775" y="2258450"/>
              <a:ext cx="439450" cy="108975"/>
            </a:xfrm>
            <a:custGeom>
              <a:avLst/>
              <a:gdLst/>
              <a:ahLst/>
              <a:cxnLst/>
              <a:rect l="l" t="t" r="r" b="b"/>
              <a:pathLst>
                <a:path w="17578" h="4359" extrusionOk="0">
                  <a:moveTo>
                    <a:pt x="134" y="2436"/>
                  </a:moveTo>
                  <a:cubicBezTo>
                    <a:pt x="340" y="1845"/>
                    <a:pt x="634" y="2436"/>
                    <a:pt x="634" y="2436"/>
                  </a:cubicBezTo>
                  <a:cubicBezTo>
                    <a:pt x="4117" y="327"/>
                    <a:pt x="16801" y="4306"/>
                    <a:pt x="16801" y="4306"/>
                  </a:cubicBezTo>
                  <a:cubicBezTo>
                    <a:pt x="16801" y="4306"/>
                    <a:pt x="17372" y="3989"/>
                    <a:pt x="17548" y="4358"/>
                  </a:cubicBezTo>
                  <a:cubicBezTo>
                    <a:pt x="17574" y="4277"/>
                    <a:pt x="17577" y="4192"/>
                    <a:pt x="17558" y="4113"/>
                  </a:cubicBezTo>
                  <a:cubicBezTo>
                    <a:pt x="17427" y="3621"/>
                    <a:pt x="16778" y="3980"/>
                    <a:pt x="16778" y="3980"/>
                  </a:cubicBezTo>
                  <a:cubicBezTo>
                    <a:pt x="16778" y="3980"/>
                    <a:pt x="4094" y="1"/>
                    <a:pt x="611" y="2109"/>
                  </a:cubicBezTo>
                  <a:cubicBezTo>
                    <a:pt x="611" y="2109"/>
                    <a:pt x="317" y="1519"/>
                    <a:pt x="112" y="2109"/>
                  </a:cubicBezTo>
                  <a:cubicBezTo>
                    <a:pt x="23" y="2367"/>
                    <a:pt x="1" y="2641"/>
                    <a:pt x="50" y="2906"/>
                  </a:cubicBezTo>
                  <a:cubicBezTo>
                    <a:pt x="53" y="2746"/>
                    <a:pt x="82" y="2586"/>
                    <a:pt x="134" y="2436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6670800" y="2318850"/>
              <a:ext cx="482200" cy="349500"/>
            </a:xfrm>
            <a:custGeom>
              <a:avLst/>
              <a:gdLst/>
              <a:ahLst/>
              <a:cxnLst/>
              <a:rect l="l" t="t" r="r" b="b"/>
              <a:pathLst>
                <a:path w="19288" h="13980" extrusionOk="0">
                  <a:moveTo>
                    <a:pt x="18452" y="2709"/>
                  </a:moveTo>
                  <a:cubicBezTo>
                    <a:pt x="18452" y="2709"/>
                    <a:pt x="18387" y="2696"/>
                    <a:pt x="18027" y="5556"/>
                  </a:cubicBezTo>
                  <a:cubicBezTo>
                    <a:pt x="17633" y="8692"/>
                    <a:pt x="15788" y="12044"/>
                    <a:pt x="15788" y="12044"/>
                  </a:cubicBezTo>
                  <a:cubicBezTo>
                    <a:pt x="15788" y="12044"/>
                    <a:pt x="16131" y="12443"/>
                    <a:pt x="15974" y="13213"/>
                  </a:cubicBezTo>
                  <a:cubicBezTo>
                    <a:pt x="15821" y="13980"/>
                    <a:pt x="14825" y="12851"/>
                    <a:pt x="14825" y="12851"/>
                  </a:cubicBezTo>
                  <a:cubicBezTo>
                    <a:pt x="13526" y="12860"/>
                    <a:pt x="10576" y="11809"/>
                    <a:pt x="10576" y="11809"/>
                  </a:cubicBezTo>
                  <a:cubicBezTo>
                    <a:pt x="7472" y="11529"/>
                    <a:pt x="1126" y="10259"/>
                    <a:pt x="1126" y="10259"/>
                  </a:cubicBezTo>
                  <a:cubicBezTo>
                    <a:pt x="1126" y="10259"/>
                    <a:pt x="562" y="10745"/>
                    <a:pt x="281" y="10425"/>
                  </a:cubicBezTo>
                  <a:cubicBezTo>
                    <a:pt x="0" y="10102"/>
                    <a:pt x="330" y="9534"/>
                    <a:pt x="330" y="9534"/>
                  </a:cubicBezTo>
                  <a:cubicBezTo>
                    <a:pt x="193" y="8862"/>
                    <a:pt x="160" y="8128"/>
                    <a:pt x="196" y="7383"/>
                  </a:cubicBezTo>
                  <a:cubicBezTo>
                    <a:pt x="4563" y="9374"/>
                    <a:pt x="7383" y="9538"/>
                    <a:pt x="10984" y="7073"/>
                  </a:cubicBezTo>
                  <a:cubicBezTo>
                    <a:pt x="13683" y="5226"/>
                    <a:pt x="13569" y="1368"/>
                    <a:pt x="12377" y="0"/>
                  </a:cubicBezTo>
                  <a:cubicBezTo>
                    <a:pt x="15651" y="708"/>
                    <a:pt x="18377" y="1560"/>
                    <a:pt x="18377" y="1560"/>
                  </a:cubicBezTo>
                  <a:cubicBezTo>
                    <a:pt x="18377" y="1560"/>
                    <a:pt x="19026" y="1201"/>
                    <a:pt x="19157" y="1694"/>
                  </a:cubicBezTo>
                  <a:cubicBezTo>
                    <a:pt x="19287" y="2187"/>
                    <a:pt x="18452" y="2709"/>
                    <a:pt x="18452" y="2709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6661175" y="2294950"/>
              <a:ext cx="492550" cy="361650"/>
            </a:xfrm>
            <a:custGeom>
              <a:avLst/>
              <a:gdLst/>
              <a:ahLst/>
              <a:cxnLst/>
              <a:rect l="l" t="t" r="r" b="b"/>
              <a:pathLst>
                <a:path w="19702" h="14466" extrusionOk="0">
                  <a:moveTo>
                    <a:pt x="5805" y="71"/>
                  </a:moveTo>
                  <a:cubicBezTo>
                    <a:pt x="7420" y="71"/>
                    <a:pt x="9495" y="323"/>
                    <a:pt x="11979" y="826"/>
                  </a:cubicBezTo>
                  <a:cubicBezTo>
                    <a:pt x="15543" y="1550"/>
                    <a:pt x="18723" y="2542"/>
                    <a:pt x="18752" y="2552"/>
                  </a:cubicBezTo>
                  <a:cubicBezTo>
                    <a:pt x="18762" y="2552"/>
                    <a:pt x="18768" y="2552"/>
                    <a:pt x="18778" y="2549"/>
                  </a:cubicBezTo>
                  <a:cubicBezTo>
                    <a:pt x="18781" y="2546"/>
                    <a:pt x="19003" y="2425"/>
                    <a:pt x="19205" y="2425"/>
                  </a:cubicBezTo>
                  <a:cubicBezTo>
                    <a:pt x="19256" y="2425"/>
                    <a:pt x="19305" y="2432"/>
                    <a:pt x="19349" y="2451"/>
                  </a:cubicBezTo>
                  <a:cubicBezTo>
                    <a:pt x="19434" y="2490"/>
                    <a:pt x="19496" y="2569"/>
                    <a:pt x="19512" y="2663"/>
                  </a:cubicBezTo>
                  <a:cubicBezTo>
                    <a:pt x="19636" y="3117"/>
                    <a:pt x="18860" y="3620"/>
                    <a:pt x="18824" y="3642"/>
                  </a:cubicBezTo>
                  <a:lnTo>
                    <a:pt x="18820" y="3642"/>
                  </a:lnTo>
                  <a:cubicBezTo>
                    <a:pt x="18749" y="3695"/>
                    <a:pt x="18514" y="5461"/>
                    <a:pt x="18383" y="6512"/>
                  </a:cubicBezTo>
                  <a:cubicBezTo>
                    <a:pt x="17995" y="9606"/>
                    <a:pt x="16164" y="12951"/>
                    <a:pt x="16147" y="12984"/>
                  </a:cubicBezTo>
                  <a:cubicBezTo>
                    <a:pt x="16141" y="12997"/>
                    <a:pt x="16141" y="13010"/>
                    <a:pt x="16151" y="13020"/>
                  </a:cubicBezTo>
                  <a:cubicBezTo>
                    <a:pt x="16154" y="13023"/>
                    <a:pt x="16483" y="13418"/>
                    <a:pt x="16333" y="14162"/>
                  </a:cubicBezTo>
                  <a:cubicBezTo>
                    <a:pt x="16304" y="14296"/>
                    <a:pt x="16248" y="14378"/>
                    <a:pt x="16167" y="14397"/>
                  </a:cubicBezTo>
                  <a:cubicBezTo>
                    <a:pt x="16149" y="14402"/>
                    <a:pt x="16131" y="14404"/>
                    <a:pt x="16111" y="14404"/>
                  </a:cubicBezTo>
                  <a:cubicBezTo>
                    <a:pt x="15787" y="14404"/>
                    <a:pt x="15243" y="13793"/>
                    <a:pt x="15237" y="13787"/>
                  </a:cubicBezTo>
                  <a:cubicBezTo>
                    <a:pt x="15230" y="13781"/>
                    <a:pt x="15224" y="13777"/>
                    <a:pt x="15214" y="13777"/>
                  </a:cubicBezTo>
                  <a:lnTo>
                    <a:pt x="15214" y="13781"/>
                  </a:lnTo>
                  <a:lnTo>
                    <a:pt x="15197" y="13781"/>
                  </a:lnTo>
                  <a:cubicBezTo>
                    <a:pt x="13908" y="13781"/>
                    <a:pt x="11003" y="12752"/>
                    <a:pt x="10974" y="12739"/>
                  </a:cubicBezTo>
                  <a:lnTo>
                    <a:pt x="10967" y="12739"/>
                  </a:lnTo>
                  <a:cubicBezTo>
                    <a:pt x="7896" y="12462"/>
                    <a:pt x="1583" y="11202"/>
                    <a:pt x="1521" y="11189"/>
                  </a:cubicBezTo>
                  <a:cubicBezTo>
                    <a:pt x="1511" y="11189"/>
                    <a:pt x="1502" y="11192"/>
                    <a:pt x="1495" y="11199"/>
                  </a:cubicBezTo>
                  <a:cubicBezTo>
                    <a:pt x="1490" y="11201"/>
                    <a:pt x="1179" y="11465"/>
                    <a:pt x="917" y="11465"/>
                  </a:cubicBezTo>
                  <a:cubicBezTo>
                    <a:pt x="833" y="11465"/>
                    <a:pt x="754" y="11438"/>
                    <a:pt x="692" y="11365"/>
                  </a:cubicBezTo>
                  <a:cubicBezTo>
                    <a:pt x="428" y="11065"/>
                    <a:pt x="738" y="10517"/>
                    <a:pt x="741" y="10510"/>
                  </a:cubicBezTo>
                  <a:cubicBezTo>
                    <a:pt x="744" y="10503"/>
                    <a:pt x="748" y="10497"/>
                    <a:pt x="744" y="10490"/>
                  </a:cubicBezTo>
                  <a:cubicBezTo>
                    <a:pt x="42" y="7001"/>
                    <a:pt x="2128" y="1821"/>
                    <a:pt x="2148" y="1769"/>
                  </a:cubicBezTo>
                  <a:cubicBezTo>
                    <a:pt x="2151" y="1762"/>
                    <a:pt x="2151" y="1753"/>
                    <a:pt x="2148" y="1746"/>
                  </a:cubicBezTo>
                  <a:cubicBezTo>
                    <a:pt x="2014" y="1397"/>
                    <a:pt x="2007" y="1015"/>
                    <a:pt x="2125" y="662"/>
                  </a:cubicBezTo>
                  <a:cubicBezTo>
                    <a:pt x="2180" y="509"/>
                    <a:pt x="2246" y="424"/>
                    <a:pt x="2311" y="421"/>
                  </a:cubicBezTo>
                  <a:cubicBezTo>
                    <a:pt x="2313" y="421"/>
                    <a:pt x="2315" y="421"/>
                    <a:pt x="2317" y="421"/>
                  </a:cubicBezTo>
                  <a:cubicBezTo>
                    <a:pt x="2426" y="421"/>
                    <a:pt x="2534" y="595"/>
                    <a:pt x="2569" y="666"/>
                  </a:cubicBezTo>
                  <a:cubicBezTo>
                    <a:pt x="2573" y="677"/>
                    <a:pt x="2585" y="683"/>
                    <a:pt x="2597" y="683"/>
                  </a:cubicBezTo>
                  <a:cubicBezTo>
                    <a:pt x="2602" y="683"/>
                    <a:pt x="2607" y="682"/>
                    <a:pt x="2611" y="679"/>
                  </a:cubicBezTo>
                  <a:cubicBezTo>
                    <a:pt x="3282" y="273"/>
                    <a:pt x="4359" y="71"/>
                    <a:pt x="5805" y="71"/>
                  </a:cubicBezTo>
                  <a:close/>
                  <a:moveTo>
                    <a:pt x="5791" y="0"/>
                  </a:moveTo>
                  <a:cubicBezTo>
                    <a:pt x="4356" y="0"/>
                    <a:pt x="3289" y="202"/>
                    <a:pt x="2605" y="604"/>
                  </a:cubicBezTo>
                  <a:cubicBezTo>
                    <a:pt x="2566" y="533"/>
                    <a:pt x="2449" y="352"/>
                    <a:pt x="2315" y="352"/>
                  </a:cubicBezTo>
                  <a:cubicBezTo>
                    <a:pt x="2312" y="352"/>
                    <a:pt x="2310" y="352"/>
                    <a:pt x="2308" y="352"/>
                  </a:cubicBezTo>
                  <a:cubicBezTo>
                    <a:pt x="2210" y="362"/>
                    <a:pt x="2128" y="457"/>
                    <a:pt x="2066" y="640"/>
                  </a:cubicBezTo>
                  <a:cubicBezTo>
                    <a:pt x="1942" y="1002"/>
                    <a:pt x="1949" y="1397"/>
                    <a:pt x="2086" y="1753"/>
                  </a:cubicBezTo>
                  <a:cubicBezTo>
                    <a:pt x="1972" y="2033"/>
                    <a:pt x="0" y="7057"/>
                    <a:pt x="682" y="10484"/>
                  </a:cubicBezTo>
                  <a:cubicBezTo>
                    <a:pt x="637" y="10565"/>
                    <a:pt x="366" y="11081"/>
                    <a:pt x="643" y="11401"/>
                  </a:cubicBezTo>
                  <a:cubicBezTo>
                    <a:pt x="720" y="11489"/>
                    <a:pt x="815" y="11522"/>
                    <a:pt x="915" y="11522"/>
                  </a:cubicBezTo>
                  <a:cubicBezTo>
                    <a:pt x="1174" y="11522"/>
                    <a:pt x="1460" y="11300"/>
                    <a:pt x="1521" y="11248"/>
                  </a:cubicBezTo>
                  <a:cubicBezTo>
                    <a:pt x="1861" y="11316"/>
                    <a:pt x="7955" y="12521"/>
                    <a:pt x="10954" y="12795"/>
                  </a:cubicBezTo>
                  <a:cubicBezTo>
                    <a:pt x="11075" y="12837"/>
                    <a:pt x="13918" y="13836"/>
                    <a:pt x="15194" y="13836"/>
                  </a:cubicBezTo>
                  <a:lnTo>
                    <a:pt x="15197" y="13836"/>
                  </a:lnTo>
                  <a:cubicBezTo>
                    <a:pt x="15276" y="13924"/>
                    <a:pt x="15775" y="14466"/>
                    <a:pt x="16111" y="14466"/>
                  </a:cubicBezTo>
                  <a:cubicBezTo>
                    <a:pt x="16134" y="14466"/>
                    <a:pt x="16157" y="14463"/>
                    <a:pt x="16180" y="14459"/>
                  </a:cubicBezTo>
                  <a:cubicBezTo>
                    <a:pt x="16288" y="14430"/>
                    <a:pt x="16356" y="14332"/>
                    <a:pt x="16389" y="14172"/>
                  </a:cubicBezTo>
                  <a:cubicBezTo>
                    <a:pt x="16529" y="13477"/>
                    <a:pt x="16271" y="13079"/>
                    <a:pt x="16206" y="12994"/>
                  </a:cubicBezTo>
                  <a:cubicBezTo>
                    <a:pt x="16353" y="12726"/>
                    <a:pt x="18063" y="9505"/>
                    <a:pt x="18442" y="6515"/>
                  </a:cubicBezTo>
                  <a:cubicBezTo>
                    <a:pt x="18752" y="4044"/>
                    <a:pt x="18843" y="3727"/>
                    <a:pt x="18860" y="3685"/>
                  </a:cubicBezTo>
                  <a:cubicBezTo>
                    <a:pt x="18941" y="3633"/>
                    <a:pt x="19702" y="3130"/>
                    <a:pt x="19571" y="2640"/>
                  </a:cubicBezTo>
                  <a:cubicBezTo>
                    <a:pt x="19548" y="2529"/>
                    <a:pt x="19473" y="2435"/>
                    <a:pt x="19369" y="2389"/>
                  </a:cubicBezTo>
                  <a:cubicBezTo>
                    <a:pt x="19317" y="2367"/>
                    <a:pt x="19260" y="2359"/>
                    <a:pt x="19203" y="2359"/>
                  </a:cubicBezTo>
                  <a:cubicBezTo>
                    <a:pt x="19010" y="2359"/>
                    <a:pt x="18809" y="2456"/>
                    <a:pt x="18758" y="2484"/>
                  </a:cubicBezTo>
                  <a:cubicBezTo>
                    <a:pt x="18537" y="2415"/>
                    <a:pt x="15445" y="1462"/>
                    <a:pt x="11989" y="760"/>
                  </a:cubicBezTo>
                  <a:cubicBezTo>
                    <a:pt x="9897" y="336"/>
                    <a:pt x="8079" y="88"/>
                    <a:pt x="6593" y="19"/>
                  </a:cubicBezTo>
                  <a:cubicBezTo>
                    <a:pt x="6314" y="7"/>
                    <a:pt x="6047" y="0"/>
                    <a:pt x="5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6785025" y="2403300"/>
              <a:ext cx="158425" cy="87825"/>
            </a:xfrm>
            <a:custGeom>
              <a:avLst/>
              <a:gdLst/>
              <a:ahLst/>
              <a:cxnLst/>
              <a:rect l="l" t="t" r="r" b="b"/>
              <a:pathLst>
                <a:path w="6337" h="3513" extrusionOk="0">
                  <a:moveTo>
                    <a:pt x="6082" y="751"/>
                  </a:moveTo>
                  <a:cubicBezTo>
                    <a:pt x="5905" y="454"/>
                    <a:pt x="4894" y="1192"/>
                    <a:pt x="3102" y="1016"/>
                  </a:cubicBezTo>
                  <a:cubicBezTo>
                    <a:pt x="1388" y="849"/>
                    <a:pt x="582" y="0"/>
                    <a:pt x="344" y="271"/>
                  </a:cubicBezTo>
                  <a:cubicBezTo>
                    <a:pt x="1" y="650"/>
                    <a:pt x="1019" y="3010"/>
                    <a:pt x="2795" y="3248"/>
                  </a:cubicBezTo>
                  <a:cubicBezTo>
                    <a:pt x="4701" y="3513"/>
                    <a:pt x="6336" y="1185"/>
                    <a:pt x="6082" y="751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6851550" y="2434225"/>
              <a:ext cx="33625" cy="32000"/>
            </a:xfrm>
            <a:custGeom>
              <a:avLst/>
              <a:gdLst/>
              <a:ahLst/>
              <a:cxnLst/>
              <a:rect l="l" t="t" r="r" b="b"/>
              <a:pathLst>
                <a:path w="1345" h="1280" extrusionOk="0">
                  <a:moveTo>
                    <a:pt x="734" y="63"/>
                  </a:moveTo>
                  <a:cubicBezTo>
                    <a:pt x="832" y="63"/>
                    <a:pt x="934" y="85"/>
                    <a:pt x="1022" y="131"/>
                  </a:cubicBezTo>
                  <a:cubicBezTo>
                    <a:pt x="1116" y="180"/>
                    <a:pt x="1188" y="268"/>
                    <a:pt x="1214" y="373"/>
                  </a:cubicBezTo>
                  <a:cubicBezTo>
                    <a:pt x="1280" y="575"/>
                    <a:pt x="1231" y="830"/>
                    <a:pt x="1175" y="934"/>
                  </a:cubicBezTo>
                  <a:cubicBezTo>
                    <a:pt x="1138" y="1000"/>
                    <a:pt x="928" y="1216"/>
                    <a:pt x="684" y="1216"/>
                  </a:cubicBezTo>
                  <a:cubicBezTo>
                    <a:pt x="625" y="1216"/>
                    <a:pt x="564" y="1203"/>
                    <a:pt x="503" y="1172"/>
                  </a:cubicBezTo>
                  <a:cubicBezTo>
                    <a:pt x="356" y="1100"/>
                    <a:pt x="242" y="976"/>
                    <a:pt x="186" y="823"/>
                  </a:cubicBezTo>
                  <a:cubicBezTo>
                    <a:pt x="131" y="676"/>
                    <a:pt x="137" y="513"/>
                    <a:pt x="209" y="373"/>
                  </a:cubicBezTo>
                  <a:cubicBezTo>
                    <a:pt x="277" y="236"/>
                    <a:pt x="405" y="131"/>
                    <a:pt x="555" y="89"/>
                  </a:cubicBezTo>
                  <a:cubicBezTo>
                    <a:pt x="614" y="72"/>
                    <a:pt x="672" y="63"/>
                    <a:pt x="734" y="63"/>
                  </a:cubicBezTo>
                  <a:close/>
                  <a:moveTo>
                    <a:pt x="731" y="1"/>
                  </a:moveTo>
                  <a:cubicBezTo>
                    <a:pt x="666" y="1"/>
                    <a:pt x="600" y="10"/>
                    <a:pt x="535" y="30"/>
                  </a:cubicBezTo>
                  <a:cubicBezTo>
                    <a:pt x="186" y="131"/>
                    <a:pt x="0" y="506"/>
                    <a:pt x="127" y="846"/>
                  </a:cubicBezTo>
                  <a:cubicBezTo>
                    <a:pt x="189" y="1012"/>
                    <a:pt x="313" y="1149"/>
                    <a:pt x="473" y="1231"/>
                  </a:cubicBezTo>
                  <a:cubicBezTo>
                    <a:pt x="539" y="1260"/>
                    <a:pt x="607" y="1280"/>
                    <a:pt x="679" y="1280"/>
                  </a:cubicBezTo>
                  <a:cubicBezTo>
                    <a:pt x="940" y="1277"/>
                    <a:pt x="1175" y="1065"/>
                    <a:pt x="1227" y="967"/>
                  </a:cubicBezTo>
                  <a:cubicBezTo>
                    <a:pt x="1286" y="856"/>
                    <a:pt x="1345" y="585"/>
                    <a:pt x="1273" y="356"/>
                  </a:cubicBezTo>
                  <a:cubicBezTo>
                    <a:pt x="1240" y="236"/>
                    <a:pt x="1162" y="134"/>
                    <a:pt x="1051" y="79"/>
                  </a:cubicBezTo>
                  <a:cubicBezTo>
                    <a:pt x="951" y="28"/>
                    <a:pt x="842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6384300" y="1383150"/>
              <a:ext cx="528375" cy="817350"/>
            </a:xfrm>
            <a:custGeom>
              <a:avLst/>
              <a:gdLst/>
              <a:ahLst/>
              <a:cxnLst/>
              <a:rect l="l" t="t" r="r" b="b"/>
              <a:pathLst>
                <a:path w="21135" h="32694" extrusionOk="0">
                  <a:moveTo>
                    <a:pt x="4254" y="1"/>
                  </a:moveTo>
                  <a:cubicBezTo>
                    <a:pt x="2620" y="1"/>
                    <a:pt x="1304" y="12"/>
                    <a:pt x="940" y="26"/>
                  </a:cubicBezTo>
                  <a:cubicBezTo>
                    <a:pt x="369" y="49"/>
                    <a:pt x="0" y="169"/>
                    <a:pt x="0" y="225"/>
                  </a:cubicBezTo>
                  <a:lnTo>
                    <a:pt x="0" y="21229"/>
                  </a:lnTo>
                  <a:cubicBezTo>
                    <a:pt x="0" y="21914"/>
                    <a:pt x="5245" y="23625"/>
                    <a:pt x="6159" y="25678"/>
                  </a:cubicBezTo>
                  <a:cubicBezTo>
                    <a:pt x="7073" y="27727"/>
                    <a:pt x="6388" y="32522"/>
                    <a:pt x="6388" y="32522"/>
                  </a:cubicBezTo>
                  <a:cubicBezTo>
                    <a:pt x="6388" y="32522"/>
                    <a:pt x="11739" y="32694"/>
                    <a:pt x="15938" y="32694"/>
                  </a:cubicBezTo>
                  <a:cubicBezTo>
                    <a:pt x="18566" y="32694"/>
                    <a:pt x="20743" y="32627"/>
                    <a:pt x="20874" y="32408"/>
                  </a:cubicBezTo>
                  <a:cubicBezTo>
                    <a:pt x="21135" y="31971"/>
                    <a:pt x="20799" y="27878"/>
                    <a:pt x="20626" y="25965"/>
                  </a:cubicBezTo>
                  <a:cubicBezTo>
                    <a:pt x="20570" y="25364"/>
                    <a:pt x="20391" y="25221"/>
                    <a:pt x="19650" y="24587"/>
                  </a:cubicBezTo>
                  <a:lnTo>
                    <a:pt x="19242" y="24287"/>
                  </a:lnTo>
                  <a:cubicBezTo>
                    <a:pt x="17763" y="23194"/>
                    <a:pt x="16134" y="22322"/>
                    <a:pt x="14404" y="21699"/>
                  </a:cubicBezTo>
                  <a:lnTo>
                    <a:pt x="13461" y="21356"/>
                  </a:lnTo>
                  <a:cubicBezTo>
                    <a:pt x="13200" y="21239"/>
                    <a:pt x="12932" y="20746"/>
                    <a:pt x="12949" y="20459"/>
                  </a:cubicBezTo>
                  <a:cubicBezTo>
                    <a:pt x="13131" y="16809"/>
                    <a:pt x="12985" y="1615"/>
                    <a:pt x="12860" y="271"/>
                  </a:cubicBezTo>
                  <a:cubicBezTo>
                    <a:pt x="12840" y="56"/>
                    <a:pt x="7801" y="1"/>
                    <a:pt x="4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6398900" y="1383150"/>
              <a:ext cx="528475" cy="817350"/>
            </a:xfrm>
            <a:custGeom>
              <a:avLst/>
              <a:gdLst/>
              <a:ahLst/>
              <a:cxnLst/>
              <a:rect l="l" t="t" r="r" b="b"/>
              <a:pathLst>
                <a:path w="21139" h="32694" extrusionOk="0">
                  <a:moveTo>
                    <a:pt x="4255" y="1"/>
                  </a:moveTo>
                  <a:cubicBezTo>
                    <a:pt x="2622" y="1"/>
                    <a:pt x="1306" y="12"/>
                    <a:pt x="944" y="26"/>
                  </a:cubicBezTo>
                  <a:cubicBezTo>
                    <a:pt x="373" y="49"/>
                    <a:pt x="0" y="169"/>
                    <a:pt x="0" y="225"/>
                  </a:cubicBezTo>
                  <a:lnTo>
                    <a:pt x="0" y="21229"/>
                  </a:lnTo>
                  <a:cubicBezTo>
                    <a:pt x="0" y="21914"/>
                    <a:pt x="5249" y="23625"/>
                    <a:pt x="6163" y="25678"/>
                  </a:cubicBezTo>
                  <a:cubicBezTo>
                    <a:pt x="7077" y="27727"/>
                    <a:pt x="6391" y="32522"/>
                    <a:pt x="6391" y="32522"/>
                  </a:cubicBezTo>
                  <a:cubicBezTo>
                    <a:pt x="6391" y="32522"/>
                    <a:pt x="11741" y="32694"/>
                    <a:pt x="15940" y="32694"/>
                  </a:cubicBezTo>
                  <a:cubicBezTo>
                    <a:pt x="18568" y="32694"/>
                    <a:pt x="20745" y="32627"/>
                    <a:pt x="20877" y="32408"/>
                  </a:cubicBezTo>
                  <a:cubicBezTo>
                    <a:pt x="21138" y="31971"/>
                    <a:pt x="20802" y="27878"/>
                    <a:pt x="20626" y="25965"/>
                  </a:cubicBezTo>
                  <a:cubicBezTo>
                    <a:pt x="20570" y="25364"/>
                    <a:pt x="20391" y="25221"/>
                    <a:pt x="19650" y="24587"/>
                  </a:cubicBezTo>
                  <a:lnTo>
                    <a:pt x="19242" y="24287"/>
                  </a:lnTo>
                  <a:cubicBezTo>
                    <a:pt x="17763" y="23194"/>
                    <a:pt x="16135" y="22322"/>
                    <a:pt x="14408" y="21699"/>
                  </a:cubicBezTo>
                  <a:lnTo>
                    <a:pt x="13461" y="21356"/>
                  </a:lnTo>
                  <a:cubicBezTo>
                    <a:pt x="13203" y="21239"/>
                    <a:pt x="12936" y="20746"/>
                    <a:pt x="12949" y="20459"/>
                  </a:cubicBezTo>
                  <a:cubicBezTo>
                    <a:pt x="13135" y="16809"/>
                    <a:pt x="12988" y="1615"/>
                    <a:pt x="12864" y="271"/>
                  </a:cubicBezTo>
                  <a:cubicBezTo>
                    <a:pt x="12842" y="56"/>
                    <a:pt x="7801" y="1"/>
                    <a:pt x="4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6398900" y="1382075"/>
              <a:ext cx="528475" cy="825500"/>
            </a:xfrm>
            <a:custGeom>
              <a:avLst/>
              <a:gdLst/>
              <a:ahLst/>
              <a:cxnLst/>
              <a:rect l="l" t="t" r="r" b="b"/>
              <a:pathLst>
                <a:path w="21139" h="33020" extrusionOk="0">
                  <a:moveTo>
                    <a:pt x="944" y="69"/>
                  </a:moveTo>
                  <a:cubicBezTo>
                    <a:pt x="373" y="92"/>
                    <a:pt x="0" y="212"/>
                    <a:pt x="0" y="268"/>
                  </a:cubicBezTo>
                  <a:lnTo>
                    <a:pt x="0" y="21272"/>
                  </a:lnTo>
                  <a:cubicBezTo>
                    <a:pt x="0" y="21957"/>
                    <a:pt x="5249" y="23668"/>
                    <a:pt x="6163" y="25721"/>
                  </a:cubicBezTo>
                  <a:cubicBezTo>
                    <a:pt x="7077" y="27770"/>
                    <a:pt x="6391" y="32565"/>
                    <a:pt x="6391" y="32565"/>
                  </a:cubicBezTo>
                  <a:cubicBezTo>
                    <a:pt x="6391" y="32565"/>
                    <a:pt x="20534" y="33019"/>
                    <a:pt x="20877" y="32451"/>
                  </a:cubicBezTo>
                  <a:cubicBezTo>
                    <a:pt x="21138" y="32014"/>
                    <a:pt x="20802" y="27921"/>
                    <a:pt x="20626" y="26008"/>
                  </a:cubicBezTo>
                  <a:cubicBezTo>
                    <a:pt x="20570" y="25407"/>
                    <a:pt x="20391" y="25264"/>
                    <a:pt x="19650" y="24630"/>
                  </a:cubicBezTo>
                  <a:lnTo>
                    <a:pt x="19242" y="24330"/>
                  </a:lnTo>
                  <a:cubicBezTo>
                    <a:pt x="17763" y="23237"/>
                    <a:pt x="16135" y="22365"/>
                    <a:pt x="14408" y="21742"/>
                  </a:cubicBezTo>
                  <a:lnTo>
                    <a:pt x="13461" y="21399"/>
                  </a:lnTo>
                  <a:cubicBezTo>
                    <a:pt x="13203" y="21282"/>
                    <a:pt x="12936" y="20789"/>
                    <a:pt x="12949" y="20502"/>
                  </a:cubicBezTo>
                  <a:cubicBezTo>
                    <a:pt x="13135" y="16852"/>
                    <a:pt x="12988" y="1658"/>
                    <a:pt x="12864" y="314"/>
                  </a:cubicBezTo>
                  <a:cubicBezTo>
                    <a:pt x="12831" y="0"/>
                    <a:pt x="2093" y="26"/>
                    <a:pt x="944" y="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6503350" y="1383125"/>
              <a:ext cx="423950" cy="817425"/>
            </a:xfrm>
            <a:custGeom>
              <a:avLst/>
              <a:gdLst/>
              <a:ahLst/>
              <a:cxnLst/>
              <a:rect l="l" t="t" r="r" b="b"/>
              <a:pathLst>
                <a:path w="16958" h="32697" extrusionOk="0">
                  <a:moveTo>
                    <a:pt x="16445" y="25969"/>
                  </a:moveTo>
                  <a:cubicBezTo>
                    <a:pt x="16392" y="25365"/>
                    <a:pt x="16213" y="25222"/>
                    <a:pt x="15469" y="24592"/>
                  </a:cubicBezTo>
                  <a:lnTo>
                    <a:pt x="15061" y="24288"/>
                  </a:lnTo>
                  <a:cubicBezTo>
                    <a:pt x="13582" y="23198"/>
                    <a:pt x="11953" y="22323"/>
                    <a:pt x="10227" y="21700"/>
                  </a:cubicBezTo>
                  <a:lnTo>
                    <a:pt x="9283" y="21360"/>
                  </a:lnTo>
                  <a:cubicBezTo>
                    <a:pt x="9022" y="21240"/>
                    <a:pt x="8755" y="20747"/>
                    <a:pt x="8768" y="20463"/>
                  </a:cubicBezTo>
                  <a:cubicBezTo>
                    <a:pt x="8954" y="16810"/>
                    <a:pt x="8807" y="1620"/>
                    <a:pt x="8683" y="272"/>
                  </a:cubicBezTo>
                  <a:cubicBezTo>
                    <a:pt x="8663" y="56"/>
                    <a:pt x="3552" y="1"/>
                    <a:pt x="0" y="4"/>
                  </a:cubicBezTo>
                  <a:cubicBezTo>
                    <a:pt x="3532" y="4"/>
                    <a:pt x="8356" y="63"/>
                    <a:pt x="8376" y="272"/>
                  </a:cubicBezTo>
                  <a:cubicBezTo>
                    <a:pt x="8500" y="1616"/>
                    <a:pt x="8647" y="16810"/>
                    <a:pt x="8461" y="20463"/>
                  </a:cubicBezTo>
                  <a:cubicBezTo>
                    <a:pt x="8448" y="20747"/>
                    <a:pt x="8715" y="21240"/>
                    <a:pt x="8977" y="21360"/>
                  </a:cubicBezTo>
                  <a:lnTo>
                    <a:pt x="9920" y="21700"/>
                  </a:lnTo>
                  <a:cubicBezTo>
                    <a:pt x="11646" y="22323"/>
                    <a:pt x="13275" y="23198"/>
                    <a:pt x="14754" y="24288"/>
                  </a:cubicBezTo>
                  <a:lnTo>
                    <a:pt x="15162" y="24592"/>
                  </a:lnTo>
                  <a:cubicBezTo>
                    <a:pt x="15903" y="25222"/>
                    <a:pt x="16086" y="25365"/>
                    <a:pt x="16138" y="25969"/>
                  </a:cubicBezTo>
                  <a:cubicBezTo>
                    <a:pt x="16314" y="27879"/>
                    <a:pt x="16650" y="31975"/>
                    <a:pt x="16389" y="32409"/>
                  </a:cubicBezTo>
                  <a:cubicBezTo>
                    <a:pt x="16259" y="32625"/>
                    <a:pt x="14166" y="32696"/>
                    <a:pt x="11607" y="32696"/>
                  </a:cubicBezTo>
                  <a:cubicBezTo>
                    <a:pt x="14303" y="32696"/>
                    <a:pt x="16562" y="32631"/>
                    <a:pt x="16696" y="32409"/>
                  </a:cubicBezTo>
                  <a:cubicBezTo>
                    <a:pt x="16957" y="31975"/>
                    <a:pt x="16621" y="27879"/>
                    <a:pt x="16445" y="259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6398075" y="1382375"/>
              <a:ext cx="529875" cy="818900"/>
            </a:xfrm>
            <a:custGeom>
              <a:avLst/>
              <a:gdLst/>
              <a:ahLst/>
              <a:cxnLst/>
              <a:rect l="l" t="t" r="r" b="b"/>
              <a:pathLst>
                <a:path w="21195" h="32756" extrusionOk="0">
                  <a:moveTo>
                    <a:pt x="4316" y="63"/>
                  </a:moveTo>
                  <a:cubicBezTo>
                    <a:pt x="5245" y="63"/>
                    <a:pt x="6267" y="67"/>
                    <a:pt x="7257" y="76"/>
                  </a:cubicBezTo>
                  <a:cubicBezTo>
                    <a:pt x="12114" y="119"/>
                    <a:pt x="12799" y="253"/>
                    <a:pt x="12861" y="308"/>
                  </a:cubicBezTo>
                  <a:cubicBezTo>
                    <a:pt x="12972" y="1561"/>
                    <a:pt x="13135" y="16782"/>
                    <a:pt x="12946" y="20490"/>
                  </a:cubicBezTo>
                  <a:cubicBezTo>
                    <a:pt x="12930" y="20796"/>
                    <a:pt x="13220" y="21299"/>
                    <a:pt x="13481" y="21416"/>
                  </a:cubicBezTo>
                  <a:lnTo>
                    <a:pt x="14425" y="21759"/>
                  </a:lnTo>
                  <a:cubicBezTo>
                    <a:pt x="16148" y="22383"/>
                    <a:pt x="17777" y="23254"/>
                    <a:pt x="19252" y="24344"/>
                  </a:cubicBezTo>
                  <a:lnTo>
                    <a:pt x="19660" y="24645"/>
                  </a:lnTo>
                  <a:lnTo>
                    <a:pt x="19696" y="24677"/>
                  </a:lnTo>
                  <a:cubicBezTo>
                    <a:pt x="20404" y="25278"/>
                    <a:pt x="20574" y="25421"/>
                    <a:pt x="20626" y="25999"/>
                  </a:cubicBezTo>
                  <a:cubicBezTo>
                    <a:pt x="20789" y="27788"/>
                    <a:pt x="21139" y="31992"/>
                    <a:pt x="20881" y="32423"/>
                  </a:cubicBezTo>
                  <a:cubicBezTo>
                    <a:pt x="20814" y="32531"/>
                    <a:pt x="20038" y="32697"/>
                    <a:pt x="15965" y="32697"/>
                  </a:cubicBezTo>
                  <a:cubicBezTo>
                    <a:pt x="15259" y="32697"/>
                    <a:pt x="14454" y="32692"/>
                    <a:pt x="13537" y="32681"/>
                  </a:cubicBezTo>
                  <a:cubicBezTo>
                    <a:pt x="10185" y="32638"/>
                    <a:pt x="6829" y="32537"/>
                    <a:pt x="6454" y="32524"/>
                  </a:cubicBezTo>
                  <a:cubicBezTo>
                    <a:pt x="6513" y="32090"/>
                    <a:pt x="7087" y="27644"/>
                    <a:pt x="6219" y="25696"/>
                  </a:cubicBezTo>
                  <a:cubicBezTo>
                    <a:pt x="5664" y="24452"/>
                    <a:pt x="3506" y="23319"/>
                    <a:pt x="1930" y="22494"/>
                  </a:cubicBezTo>
                  <a:cubicBezTo>
                    <a:pt x="925" y="21968"/>
                    <a:pt x="60" y="21514"/>
                    <a:pt x="60" y="21260"/>
                  </a:cubicBezTo>
                  <a:lnTo>
                    <a:pt x="60" y="259"/>
                  </a:lnTo>
                  <a:cubicBezTo>
                    <a:pt x="99" y="217"/>
                    <a:pt x="441" y="109"/>
                    <a:pt x="973" y="89"/>
                  </a:cubicBezTo>
                  <a:cubicBezTo>
                    <a:pt x="1352" y="75"/>
                    <a:pt x="2690" y="63"/>
                    <a:pt x="4316" y="63"/>
                  </a:cubicBezTo>
                  <a:close/>
                  <a:moveTo>
                    <a:pt x="4374" y="1"/>
                  </a:moveTo>
                  <a:cubicBezTo>
                    <a:pt x="2724" y="1"/>
                    <a:pt x="1362" y="13"/>
                    <a:pt x="973" y="27"/>
                  </a:cubicBezTo>
                  <a:cubicBezTo>
                    <a:pt x="464" y="47"/>
                    <a:pt x="1" y="155"/>
                    <a:pt x="1" y="256"/>
                  </a:cubicBezTo>
                  <a:lnTo>
                    <a:pt x="1" y="21260"/>
                  </a:lnTo>
                  <a:cubicBezTo>
                    <a:pt x="1" y="21550"/>
                    <a:pt x="800" y="21968"/>
                    <a:pt x="1900" y="22546"/>
                  </a:cubicBezTo>
                  <a:cubicBezTo>
                    <a:pt x="3470" y="23368"/>
                    <a:pt x="5618" y="24494"/>
                    <a:pt x="6163" y="25722"/>
                  </a:cubicBezTo>
                  <a:cubicBezTo>
                    <a:pt x="7064" y="27742"/>
                    <a:pt x="6398" y="32501"/>
                    <a:pt x="6389" y="32550"/>
                  </a:cubicBezTo>
                  <a:cubicBezTo>
                    <a:pt x="6389" y="32566"/>
                    <a:pt x="6402" y="32583"/>
                    <a:pt x="6418" y="32583"/>
                  </a:cubicBezTo>
                  <a:cubicBezTo>
                    <a:pt x="6454" y="32586"/>
                    <a:pt x="9995" y="32700"/>
                    <a:pt x="13533" y="32739"/>
                  </a:cubicBezTo>
                  <a:cubicBezTo>
                    <a:pt x="14470" y="32752"/>
                    <a:pt x="15283" y="32756"/>
                    <a:pt x="15998" y="32756"/>
                  </a:cubicBezTo>
                  <a:cubicBezTo>
                    <a:pt x="20754" y="32756"/>
                    <a:pt x="20887" y="32534"/>
                    <a:pt x="20933" y="32455"/>
                  </a:cubicBezTo>
                  <a:cubicBezTo>
                    <a:pt x="21194" y="32025"/>
                    <a:pt x="20894" y="28225"/>
                    <a:pt x="20688" y="25996"/>
                  </a:cubicBezTo>
                  <a:cubicBezTo>
                    <a:pt x="20633" y="25392"/>
                    <a:pt x="20443" y="25232"/>
                    <a:pt x="19738" y="24632"/>
                  </a:cubicBezTo>
                  <a:lnTo>
                    <a:pt x="19699" y="24599"/>
                  </a:lnTo>
                  <a:lnTo>
                    <a:pt x="19291" y="24295"/>
                  </a:lnTo>
                  <a:cubicBezTo>
                    <a:pt x="17809" y="23202"/>
                    <a:pt x="16177" y="22327"/>
                    <a:pt x="14447" y="21704"/>
                  </a:cubicBezTo>
                  <a:lnTo>
                    <a:pt x="13504" y="21364"/>
                  </a:lnTo>
                  <a:cubicBezTo>
                    <a:pt x="13269" y="21253"/>
                    <a:pt x="12995" y="20777"/>
                    <a:pt x="13011" y="20493"/>
                  </a:cubicBezTo>
                  <a:cubicBezTo>
                    <a:pt x="13197" y="16778"/>
                    <a:pt x="13034" y="1516"/>
                    <a:pt x="12923" y="298"/>
                  </a:cubicBezTo>
                  <a:cubicBezTo>
                    <a:pt x="12917" y="230"/>
                    <a:pt x="12904" y="66"/>
                    <a:pt x="7355" y="14"/>
                  </a:cubicBezTo>
                  <a:cubicBezTo>
                    <a:pt x="6353" y="5"/>
                    <a:pt x="531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6568375" y="2195625"/>
              <a:ext cx="4525" cy="30800"/>
            </a:xfrm>
            <a:custGeom>
              <a:avLst/>
              <a:gdLst/>
              <a:ahLst/>
              <a:cxnLst/>
              <a:rect l="l" t="t" r="r" b="b"/>
              <a:pathLst>
                <a:path w="181" h="1232" extrusionOk="0">
                  <a:moveTo>
                    <a:pt x="151" y="0"/>
                  </a:moveTo>
                  <a:cubicBezTo>
                    <a:pt x="135" y="0"/>
                    <a:pt x="118" y="14"/>
                    <a:pt x="118" y="30"/>
                  </a:cubicBezTo>
                  <a:lnTo>
                    <a:pt x="1" y="1195"/>
                  </a:lnTo>
                  <a:cubicBezTo>
                    <a:pt x="1" y="1211"/>
                    <a:pt x="11" y="1228"/>
                    <a:pt x="30" y="1231"/>
                  </a:cubicBezTo>
                  <a:lnTo>
                    <a:pt x="33" y="1231"/>
                  </a:lnTo>
                  <a:cubicBezTo>
                    <a:pt x="47" y="1228"/>
                    <a:pt x="60" y="1218"/>
                    <a:pt x="63" y="1202"/>
                  </a:cubicBezTo>
                  <a:lnTo>
                    <a:pt x="180" y="36"/>
                  </a:lnTo>
                  <a:cubicBezTo>
                    <a:pt x="180" y="17"/>
                    <a:pt x="167" y="4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6564950" y="2219700"/>
              <a:ext cx="8850" cy="8825"/>
            </a:xfrm>
            <a:custGeom>
              <a:avLst/>
              <a:gdLst/>
              <a:ahLst/>
              <a:cxnLst/>
              <a:rect l="l" t="t" r="r" b="b"/>
              <a:pathLst>
                <a:path w="354" h="353" extrusionOk="0">
                  <a:moveTo>
                    <a:pt x="177" y="0"/>
                  </a:moveTo>
                  <a:cubicBezTo>
                    <a:pt x="79" y="0"/>
                    <a:pt x="1" y="79"/>
                    <a:pt x="1" y="177"/>
                  </a:cubicBezTo>
                  <a:cubicBezTo>
                    <a:pt x="1" y="275"/>
                    <a:pt x="79" y="353"/>
                    <a:pt x="177" y="353"/>
                  </a:cubicBezTo>
                  <a:cubicBezTo>
                    <a:pt x="275" y="353"/>
                    <a:pt x="353" y="275"/>
                    <a:pt x="353" y="177"/>
                  </a:cubicBezTo>
                  <a:cubicBezTo>
                    <a:pt x="353" y="79"/>
                    <a:pt x="27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6583800" y="2196500"/>
              <a:ext cx="4600" cy="30725"/>
            </a:xfrm>
            <a:custGeom>
              <a:avLst/>
              <a:gdLst/>
              <a:ahLst/>
              <a:cxnLst/>
              <a:rect l="l" t="t" r="r" b="b"/>
              <a:pathLst>
                <a:path w="184" h="1229" extrusionOk="0">
                  <a:moveTo>
                    <a:pt x="149" y="1"/>
                  </a:moveTo>
                  <a:cubicBezTo>
                    <a:pt x="135" y="1"/>
                    <a:pt x="122" y="13"/>
                    <a:pt x="122" y="28"/>
                  </a:cubicBezTo>
                  <a:lnTo>
                    <a:pt x="4" y="1193"/>
                  </a:lnTo>
                  <a:cubicBezTo>
                    <a:pt x="1" y="1212"/>
                    <a:pt x="14" y="1225"/>
                    <a:pt x="30" y="1229"/>
                  </a:cubicBezTo>
                  <a:lnTo>
                    <a:pt x="33" y="1229"/>
                  </a:lnTo>
                  <a:cubicBezTo>
                    <a:pt x="50" y="1229"/>
                    <a:pt x="63" y="1216"/>
                    <a:pt x="63" y="1199"/>
                  </a:cubicBezTo>
                  <a:lnTo>
                    <a:pt x="180" y="34"/>
                  </a:lnTo>
                  <a:cubicBezTo>
                    <a:pt x="184" y="18"/>
                    <a:pt x="170" y="1"/>
                    <a:pt x="154" y="1"/>
                  </a:cubicBezTo>
                  <a:cubicBezTo>
                    <a:pt x="152" y="1"/>
                    <a:pt x="151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6578900" y="2220525"/>
              <a:ext cx="10325" cy="8825"/>
            </a:xfrm>
            <a:custGeom>
              <a:avLst/>
              <a:gdLst/>
              <a:ahLst/>
              <a:cxnLst/>
              <a:rect l="l" t="t" r="r" b="b"/>
              <a:pathLst>
                <a:path w="413" h="353" extrusionOk="0">
                  <a:moveTo>
                    <a:pt x="236" y="0"/>
                  </a:moveTo>
                  <a:cubicBezTo>
                    <a:pt x="79" y="0"/>
                    <a:pt x="1" y="189"/>
                    <a:pt x="112" y="300"/>
                  </a:cubicBezTo>
                  <a:cubicBezTo>
                    <a:pt x="148" y="336"/>
                    <a:pt x="192" y="352"/>
                    <a:pt x="235" y="352"/>
                  </a:cubicBezTo>
                  <a:cubicBezTo>
                    <a:pt x="326" y="352"/>
                    <a:pt x="412" y="282"/>
                    <a:pt x="412" y="176"/>
                  </a:cubicBezTo>
                  <a:cubicBezTo>
                    <a:pt x="412" y="78"/>
                    <a:pt x="33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6599300" y="2197325"/>
              <a:ext cx="4600" cy="30725"/>
            </a:xfrm>
            <a:custGeom>
              <a:avLst/>
              <a:gdLst/>
              <a:ahLst/>
              <a:cxnLst/>
              <a:rect l="l" t="t" r="r" b="b"/>
              <a:pathLst>
                <a:path w="184" h="1229" extrusionOk="0">
                  <a:moveTo>
                    <a:pt x="148" y="1"/>
                  </a:moveTo>
                  <a:cubicBezTo>
                    <a:pt x="132" y="1"/>
                    <a:pt x="121" y="13"/>
                    <a:pt x="118" y="27"/>
                  </a:cubicBezTo>
                  <a:lnTo>
                    <a:pt x="4" y="1192"/>
                  </a:lnTo>
                  <a:cubicBezTo>
                    <a:pt x="1" y="1212"/>
                    <a:pt x="14" y="1225"/>
                    <a:pt x="30" y="1228"/>
                  </a:cubicBezTo>
                  <a:lnTo>
                    <a:pt x="34" y="1228"/>
                  </a:lnTo>
                  <a:cubicBezTo>
                    <a:pt x="50" y="1228"/>
                    <a:pt x="63" y="1215"/>
                    <a:pt x="63" y="1199"/>
                  </a:cubicBezTo>
                  <a:lnTo>
                    <a:pt x="180" y="34"/>
                  </a:lnTo>
                  <a:cubicBezTo>
                    <a:pt x="184" y="17"/>
                    <a:pt x="171" y="1"/>
                    <a:pt x="154" y="1"/>
                  </a:cubicBezTo>
                  <a:cubicBezTo>
                    <a:pt x="152" y="1"/>
                    <a:pt x="15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6594425" y="22213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5" y="1"/>
                  </a:moveTo>
                  <a:cubicBezTo>
                    <a:pt x="78" y="1"/>
                    <a:pt x="0" y="190"/>
                    <a:pt x="111" y="301"/>
                  </a:cubicBezTo>
                  <a:cubicBezTo>
                    <a:pt x="147" y="337"/>
                    <a:pt x="191" y="353"/>
                    <a:pt x="234" y="353"/>
                  </a:cubicBezTo>
                  <a:cubicBezTo>
                    <a:pt x="325" y="353"/>
                    <a:pt x="411" y="283"/>
                    <a:pt x="411" y="177"/>
                  </a:cubicBezTo>
                  <a:cubicBezTo>
                    <a:pt x="411" y="79"/>
                    <a:pt x="333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6611950" y="2197900"/>
              <a:ext cx="4850" cy="30725"/>
            </a:xfrm>
            <a:custGeom>
              <a:avLst/>
              <a:gdLst/>
              <a:ahLst/>
              <a:cxnLst/>
              <a:rect l="l" t="t" r="r" b="b"/>
              <a:pathLst>
                <a:path w="194" h="1229" extrusionOk="0">
                  <a:moveTo>
                    <a:pt x="35" y="0"/>
                  </a:moveTo>
                  <a:cubicBezTo>
                    <a:pt x="34" y="0"/>
                    <a:pt x="32" y="1"/>
                    <a:pt x="30" y="1"/>
                  </a:cubicBezTo>
                  <a:cubicBezTo>
                    <a:pt x="14" y="1"/>
                    <a:pt x="1" y="17"/>
                    <a:pt x="4" y="34"/>
                  </a:cubicBezTo>
                  <a:lnTo>
                    <a:pt x="131" y="1199"/>
                  </a:lnTo>
                  <a:cubicBezTo>
                    <a:pt x="131" y="1215"/>
                    <a:pt x="144" y="1228"/>
                    <a:pt x="161" y="1228"/>
                  </a:cubicBezTo>
                  <a:lnTo>
                    <a:pt x="164" y="1228"/>
                  </a:lnTo>
                  <a:cubicBezTo>
                    <a:pt x="180" y="1225"/>
                    <a:pt x="193" y="1212"/>
                    <a:pt x="190" y="1192"/>
                  </a:cubicBezTo>
                  <a:lnTo>
                    <a:pt x="63" y="27"/>
                  </a:lnTo>
                  <a:cubicBezTo>
                    <a:pt x="60" y="12"/>
                    <a:pt x="49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6610075" y="2221900"/>
              <a:ext cx="10700" cy="8850"/>
            </a:xfrm>
            <a:custGeom>
              <a:avLst/>
              <a:gdLst/>
              <a:ahLst/>
              <a:cxnLst/>
              <a:rect l="l" t="t" r="r" b="b"/>
              <a:pathLst>
                <a:path w="428" h="354" extrusionOk="0">
                  <a:moveTo>
                    <a:pt x="229" y="0"/>
                  </a:moveTo>
                  <a:cubicBezTo>
                    <a:pt x="217" y="0"/>
                    <a:pt x="205" y="1"/>
                    <a:pt x="193" y="4"/>
                  </a:cubicBezTo>
                  <a:cubicBezTo>
                    <a:pt x="40" y="36"/>
                    <a:pt x="1" y="239"/>
                    <a:pt x="135" y="324"/>
                  </a:cubicBezTo>
                  <a:cubicBezTo>
                    <a:pt x="166" y="345"/>
                    <a:pt x="199" y="354"/>
                    <a:pt x="231" y="354"/>
                  </a:cubicBezTo>
                  <a:cubicBezTo>
                    <a:pt x="334" y="354"/>
                    <a:pt x="427" y="258"/>
                    <a:pt x="402" y="141"/>
                  </a:cubicBezTo>
                  <a:cubicBezTo>
                    <a:pt x="385" y="58"/>
                    <a:pt x="310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4" name="Google Shape;4224;p71"/>
            <p:cNvSpPr/>
            <p:nvPr/>
          </p:nvSpPr>
          <p:spPr>
            <a:xfrm>
              <a:off x="6630225" y="2199000"/>
              <a:ext cx="4575" cy="30675"/>
            </a:xfrm>
            <a:custGeom>
              <a:avLst/>
              <a:gdLst/>
              <a:ahLst/>
              <a:cxnLst/>
              <a:rect l="l" t="t" r="r" b="b"/>
              <a:pathLst>
                <a:path w="183" h="1227" extrusionOk="0">
                  <a:moveTo>
                    <a:pt x="151" y="0"/>
                  </a:moveTo>
                  <a:cubicBezTo>
                    <a:pt x="137" y="0"/>
                    <a:pt x="123" y="9"/>
                    <a:pt x="122" y="25"/>
                  </a:cubicBezTo>
                  <a:lnTo>
                    <a:pt x="4" y="1194"/>
                  </a:lnTo>
                  <a:cubicBezTo>
                    <a:pt x="1" y="1210"/>
                    <a:pt x="14" y="1223"/>
                    <a:pt x="30" y="1227"/>
                  </a:cubicBezTo>
                  <a:lnTo>
                    <a:pt x="34" y="1227"/>
                  </a:lnTo>
                  <a:cubicBezTo>
                    <a:pt x="50" y="1227"/>
                    <a:pt x="63" y="1214"/>
                    <a:pt x="66" y="1200"/>
                  </a:cubicBezTo>
                  <a:lnTo>
                    <a:pt x="181" y="32"/>
                  </a:lnTo>
                  <a:cubicBezTo>
                    <a:pt x="182" y="11"/>
                    <a:pt x="16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5" name="Google Shape;4225;p71"/>
            <p:cNvSpPr/>
            <p:nvPr/>
          </p:nvSpPr>
          <p:spPr>
            <a:xfrm>
              <a:off x="6626800" y="2222950"/>
              <a:ext cx="8850" cy="8850"/>
            </a:xfrm>
            <a:custGeom>
              <a:avLst/>
              <a:gdLst/>
              <a:ahLst/>
              <a:cxnLst/>
              <a:rect l="l" t="t" r="r" b="b"/>
              <a:pathLst>
                <a:path w="354" h="354" extrusionOk="0">
                  <a:moveTo>
                    <a:pt x="177" y="1"/>
                  </a:moveTo>
                  <a:cubicBezTo>
                    <a:pt x="82" y="1"/>
                    <a:pt x="1" y="79"/>
                    <a:pt x="1" y="177"/>
                  </a:cubicBezTo>
                  <a:cubicBezTo>
                    <a:pt x="1" y="275"/>
                    <a:pt x="82" y="353"/>
                    <a:pt x="177" y="353"/>
                  </a:cubicBezTo>
                  <a:cubicBezTo>
                    <a:pt x="275" y="353"/>
                    <a:pt x="353" y="275"/>
                    <a:pt x="353" y="177"/>
                  </a:cubicBezTo>
                  <a:cubicBezTo>
                    <a:pt x="353" y="79"/>
                    <a:pt x="275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6647825" y="2197600"/>
              <a:ext cx="3825" cy="30925"/>
            </a:xfrm>
            <a:custGeom>
              <a:avLst/>
              <a:gdLst/>
              <a:ahLst/>
              <a:cxnLst/>
              <a:rect l="l" t="t" r="r" b="b"/>
              <a:pathLst>
                <a:path w="153" h="1237" extrusionOk="0">
                  <a:moveTo>
                    <a:pt x="34" y="1"/>
                  </a:moveTo>
                  <a:cubicBezTo>
                    <a:pt x="17" y="1"/>
                    <a:pt x="0" y="13"/>
                    <a:pt x="5" y="36"/>
                  </a:cubicBezTo>
                  <a:lnTo>
                    <a:pt x="90" y="1208"/>
                  </a:lnTo>
                  <a:cubicBezTo>
                    <a:pt x="90" y="1224"/>
                    <a:pt x="103" y="1237"/>
                    <a:pt x="120" y="1237"/>
                  </a:cubicBezTo>
                  <a:lnTo>
                    <a:pt x="123" y="1237"/>
                  </a:lnTo>
                  <a:cubicBezTo>
                    <a:pt x="139" y="1234"/>
                    <a:pt x="152" y="1221"/>
                    <a:pt x="152" y="1201"/>
                  </a:cubicBezTo>
                  <a:lnTo>
                    <a:pt x="64" y="32"/>
                  </a:lnTo>
                  <a:cubicBezTo>
                    <a:pt x="64" y="11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6645000" y="2221825"/>
              <a:ext cx="10650" cy="8850"/>
            </a:xfrm>
            <a:custGeom>
              <a:avLst/>
              <a:gdLst/>
              <a:ahLst/>
              <a:cxnLst/>
              <a:rect l="l" t="t" r="r" b="b"/>
              <a:pathLst>
                <a:path w="426" h="354" extrusionOk="0">
                  <a:moveTo>
                    <a:pt x="234" y="0"/>
                  </a:moveTo>
                  <a:cubicBezTo>
                    <a:pt x="223" y="0"/>
                    <a:pt x="211" y="1"/>
                    <a:pt x="200" y="4"/>
                  </a:cubicBezTo>
                  <a:cubicBezTo>
                    <a:pt x="46" y="30"/>
                    <a:pt x="1" y="229"/>
                    <a:pt x="128" y="320"/>
                  </a:cubicBezTo>
                  <a:cubicBezTo>
                    <a:pt x="161" y="343"/>
                    <a:pt x="196" y="353"/>
                    <a:pt x="230" y="353"/>
                  </a:cubicBezTo>
                  <a:cubicBezTo>
                    <a:pt x="333" y="353"/>
                    <a:pt x="425" y="262"/>
                    <a:pt x="406" y="147"/>
                  </a:cubicBezTo>
                  <a:cubicBezTo>
                    <a:pt x="388" y="61"/>
                    <a:pt x="31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6663200" y="2199700"/>
              <a:ext cx="4600" cy="30700"/>
            </a:xfrm>
            <a:custGeom>
              <a:avLst/>
              <a:gdLst/>
              <a:ahLst/>
              <a:cxnLst/>
              <a:rect l="l" t="t" r="r" b="b"/>
              <a:pathLst>
                <a:path w="184" h="1228" extrusionOk="0">
                  <a:moveTo>
                    <a:pt x="149" y="0"/>
                  </a:moveTo>
                  <a:cubicBezTo>
                    <a:pt x="135" y="0"/>
                    <a:pt x="121" y="12"/>
                    <a:pt x="121" y="27"/>
                  </a:cubicBezTo>
                  <a:lnTo>
                    <a:pt x="4" y="1195"/>
                  </a:lnTo>
                  <a:cubicBezTo>
                    <a:pt x="1" y="1212"/>
                    <a:pt x="14" y="1225"/>
                    <a:pt x="30" y="1228"/>
                  </a:cubicBezTo>
                  <a:lnTo>
                    <a:pt x="33" y="1228"/>
                  </a:lnTo>
                  <a:cubicBezTo>
                    <a:pt x="50" y="1228"/>
                    <a:pt x="63" y="1215"/>
                    <a:pt x="63" y="1199"/>
                  </a:cubicBezTo>
                  <a:lnTo>
                    <a:pt x="180" y="33"/>
                  </a:lnTo>
                  <a:cubicBezTo>
                    <a:pt x="183" y="17"/>
                    <a:pt x="170" y="1"/>
                    <a:pt x="154" y="1"/>
                  </a:cubicBezTo>
                  <a:cubicBezTo>
                    <a:pt x="152" y="0"/>
                    <a:pt x="151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6659775" y="2223700"/>
              <a:ext cx="8850" cy="8825"/>
            </a:xfrm>
            <a:custGeom>
              <a:avLst/>
              <a:gdLst/>
              <a:ahLst/>
              <a:cxnLst/>
              <a:rect l="l" t="t" r="r" b="b"/>
              <a:pathLst>
                <a:path w="354" h="353" extrusionOk="0">
                  <a:moveTo>
                    <a:pt x="177" y="0"/>
                  </a:moveTo>
                  <a:cubicBezTo>
                    <a:pt x="82" y="0"/>
                    <a:pt x="1" y="79"/>
                    <a:pt x="1" y="177"/>
                  </a:cubicBezTo>
                  <a:cubicBezTo>
                    <a:pt x="1" y="274"/>
                    <a:pt x="82" y="353"/>
                    <a:pt x="177" y="353"/>
                  </a:cubicBezTo>
                  <a:cubicBezTo>
                    <a:pt x="275" y="353"/>
                    <a:pt x="353" y="274"/>
                    <a:pt x="353" y="177"/>
                  </a:cubicBezTo>
                  <a:cubicBezTo>
                    <a:pt x="353" y="79"/>
                    <a:pt x="27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6679450" y="2199925"/>
              <a:ext cx="3700" cy="30825"/>
            </a:xfrm>
            <a:custGeom>
              <a:avLst/>
              <a:gdLst/>
              <a:ahLst/>
              <a:cxnLst/>
              <a:rect l="l" t="t" r="r" b="b"/>
              <a:pathLst>
                <a:path w="148" h="1233" extrusionOk="0">
                  <a:moveTo>
                    <a:pt x="113" y="1"/>
                  </a:moveTo>
                  <a:cubicBezTo>
                    <a:pt x="98" y="1"/>
                    <a:pt x="85" y="13"/>
                    <a:pt x="85" y="28"/>
                  </a:cubicBezTo>
                  <a:lnTo>
                    <a:pt x="0" y="1199"/>
                  </a:lnTo>
                  <a:cubicBezTo>
                    <a:pt x="0" y="1216"/>
                    <a:pt x="13" y="1229"/>
                    <a:pt x="30" y="1232"/>
                  </a:cubicBezTo>
                  <a:cubicBezTo>
                    <a:pt x="46" y="1232"/>
                    <a:pt x="59" y="1219"/>
                    <a:pt x="62" y="1203"/>
                  </a:cubicBezTo>
                  <a:lnTo>
                    <a:pt x="147" y="34"/>
                  </a:lnTo>
                  <a:cubicBezTo>
                    <a:pt x="147" y="15"/>
                    <a:pt x="134" y="1"/>
                    <a:pt x="118" y="1"/>
                  </a:cubicBezTo>
                  <a:cubicBezTo>
                    <a:pt x="116" y="1"/>
                    <a:pt x="114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6674475" y="2224025"/>
              <a:ext cx="10350" cy="8875"/>
            </a:xfrm>
            <a:custGeom>
              <a:avLst/>
              <a:gdLst/>
              <a:ahLst/>
              <a:cxnLst/>
              <a:rect l="l" t="t" r="r" b="b"/>
              <a:pathLst>
                <a:path w="414" h="355" extrusionOk="0">
                  <a:moveTo>
                    <a:pt x="238" y="0"/>
                  </a:moveTo>
                  <a:cubicBezTo>
                    <a:pt x="236" y="0"/>
                    <a:pt x="234" y="0"/>
                    <a:pt x="232" y="0"/>
                  </a:cubicBezTo>
                  <a:cubicBezTo>
                    <a:pt x="75" y="7"/>
                    <a:pt x="0" y="196"/>
                    <a:pt x="114" y="304"/>
                  </a:cubicBezTo>
                  <a:cubicBezTo>
                    <a:pt x="150" y="339"/>
                    <a:pt x="193" y="354"/>
                    <a:pt x="235" y="354"/>
                  </a:cubicBezTo>
                  <a:cubicBezTo>
                    <a:pt x="327" y="354"/>
                    <a:pt x="414" y="281"/>
                    <a:pt x="411" y="173"/>
                  </a:cubicBezTo>
                  <a:cubicBezTo>
                    <a:pt x="408" y="77"/>
                    <a:pt x="330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6692500" y="2200325"/>
              <a:ext cx="3775" cy="30825"/>
            </a:xfrm>
            <a:custGeom>
              <a:avLst/>
              <a:gdLst/>
              <a:ahLst/>
              <a:cxnLst/>
              <a:rect l="l" t="t" r="r" b="b"/>
              <a:pathLst>
                <a:path w="151" h="1233" extrusionOk="0">
                  <a:moveTo>
                    <a:pt x="119" y="1"/>
                  </a:moveTo>
                  <a:cubicBezTo>
                    <a:pt x="105" y="1"/>
                    <a:pt x="90" y="11"/>
                    <a:pt x="89" y="31"/>
                  </a:cubicBezTo>
                  <a:lnTo>
                    <a:pt x="4" y="1200"/>
                  </a:lnTo>
                  <a:cubicBezTo>
                    <a:pt x="0" y="1216"/>
                    <a:pt x="13" y="1229"/>
                    <a:pt x="33" y="1232"/>
                  </a:cubicBezTo>
                  <a:cubicBezTo>
                    <a:pt x="49" y="1232"/>
                    <a:pt x="62" y="1219"/>
                    <a:pt x="66" y="1203"/>
                  </a:cubicBezTo>
                  <a:lnTo>
                    <a:pt x="151" y="34"/>
                  </a:lnTo>
                  <a:cubicBezTo>
                    <a:pt x="151" y="12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6687525" y="2224425"/>
              <a:ext cx="10450" cy="8850"/>
            </a:xfrm>
            <a:custGeom>
              <a:avLst/>
              <a:gdLst/>
              <a:ahLst/>
              <a:cxnLst/>
              <a:rect l="l" t="t" r="r" b="b"/>
              <a:pathLst>
                <a:path w="418" h="354" extrusionOk="0">
                  <a:moveTo>
                    <a:pt x="238" y="1"/>
                  </a:moveTo>
                  <a:cubicBezTo>
                    <a:pt x="236" y="1"/>
                    <a:pt x="234" y="1"/>
                    <a:pt x="232" y="1"/>
                  </a:cubicBezTo>
                  <a:cubicBezTo>
                    <a:pt x="75" y="4"/>
                    <a:pt x="0" y="197"/>
                    <a:pt x="115" y="304"/>
                  </a:cubicBezTo>
                  <a:cubicBezTo>
                    <a:pt x="150" y="338"/>
                    <a:pt x="194" y="353"/>
                    <a:pt x="236" y="353"/>
                  </a:cubicBezTo>
                  <a:cubicBezTo>
                    <a:pt x="329" y="353"/>
                    <a:pt x="417" y="281"/>
                    <a:pt x="415" y="174"/>
                  </a:cubicBezTo>
                  <a:cubicBezTo>
                    <a:pt x="412" y="78"/>
                    <a:pt x="333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6708000" y="2200725"/>
              <a:ext cx="3775" cy="30825"/>
            </a:xfrm>
            <a:custGeom>
              <a:avLst/>
              <a:gdLst/>
              <a:ahLst/>
              <a:cxnLst/>
              <a:rect l="l" t="t" r="r" b="b"/>
              <a:pathLst>
                <a:path w="151" h="1233" extrusionOk="0">
                  <a:moveTo>
                    <a:pt x="118" y="1"/>
                  </a:moveTo>
                  <a:cubicBezTo>
                    <a:pt x="104" y="1"/>
                    <a:pt x="90" y="10"/>
                    <a:pt x="89" y="28"/>
                  </a:cubicBezTo>
                  <a:lnTo>
                    <a:pt x="4" y="1200"/>
                  </a:lnTo>
                  <a:cubicBezTo>
                    <a:pt x="1" y="1216"/>
                    <a:pt x="14" y="1229"/>
                    <a:pt x="30" y="1233"/>
                  </a:cubicBezTo>
                  <a:lnTo>
                    <a:pt x="33" y="1233"/>
                  </a:lnTo>
                  <a:cubicBezTo>
                    <a:pt x="50" y="1233"/>
                    <a:pt x="63" y="1220"/>
                    <a:pt x="63" y="1203"/>
                  </a:cubicBezTo>
                  <a:lnTo>
                    <a:pt x="151" y="35"/>
                  </a:lnTo>
                  <a:cubicBezTo>
                    <a:pt x="151" y="12"/>
                    <a:pt x="13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6703100" y="2224825"/>
              <a:ext cx="10375" cy="8850"/>
            </a:xfrm>
            <a:custGeom>
              <a:avLst/>
              <a:gdLst/>
              <a:ahLst/>
              <a:cxnLst/>
              <a:rect l="l" t="t" r="r" b="b"/>
              <a:pathLst>
                <a:path w="415" h="354" extrusionOk="0">
                  <a:moveTo>
                    <a:pt x="235" y="1"/>
                  </a:moveTo>
                  <a:cubicBezTo>
                    <a:pt x="233" y="1"/>
                    <a:pt x="231" y="1"/>
                    <a:pt x="229" y="1"/>
                  </a:cubicBezTo>
                  <a:cubicBezTo>
                    <a:pt x="73" y="4"/>
                    <a:pt x="1" y="197"/>
                    <a:pt x="115" y="305"/>
                  </a:cubicBezTo>
                  <a:cubicBezTo>
                    <a:pt x="151" y="338"/>
                    <a:pt x="194" y="354"/>
                    <a:pt x="236" y="354"/>
                  </a:cubicBezTo>
                  <a:cubicBezTo>
                    <a:pt x="327" y="354"/>
                    <a:pt x="414" y="281"/>
                    <a:pt x="412" y="174"/>
                  </a:cubicBezTo>
                  <a:cubicBezTo>
                    <a:pt x="409" y="78"/>
                    <a:pt x="33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6724475" y="2201825"/>
              <a:ext cx="2975" cy="30875"/>
            </a:xfrm>
            <a:custGeom>
              <a:avLst/>
              <a:gdLst/>
              <a:ahLst/>
              <a:cxnLst/>
              <a:rect l="l" t="t" r="r" b="b"/>
              <a:pathLst>
                <a:path w="119" h="1235" extrusionOk="0">
                  <a:moveTo>
                    <a:pt x="89" y="1"/>
                  </a:moveTo>
                  <a:cubicBezTo>
                    <a:pt x="69" y="1"/>
                    <a:pt x="56" y="14"/>
                    <a:pt x="56" y="30"/>
                  </a:cubicBezTo>
                  <a:lnTo>
                    <a:pt x="4" y="1202"/>
                  </a:lnTo>
                  <a:cubicBezTo>
                    <a:pt x="1" y="1218"/>
                    <a:pt x="14" y="1231"/>
                    <a:pt x="34" y="1234"/>
                  </a:cubicBezTo>
                  <a:cubicBezTo>
                    <a:pt x="50" y="1234"/>
                    <a:pt x="63" y="1221"/>
                    <a:pt x="63" y="1205"/>
                  </a:cubicBezTo>
                  <a:lnTo>
                    <a:pt x="115" y="33"/>
                  </a:lnTo>
                  <a:cubicBezTo>
                    <a:pt x="118" y="14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6719500" y="2225975"/>
              <a:ext cx="10425" cy="8825"/>
            </a:xfrm>
            <a:custGeom>
              <a:avLst/>
              <a:gdLst/>
              <a:ahLst/>
              <a:cxnLst/>
              <a:rect l="l" t="t" r="r" b="b"/>
              <a:pathLst>
                <a:path w="417" h="353" extrusionOk="0">
                  <a:moveTo>
                    <a:pt x="238" y="0"/>
                  </a:moveTo>
                  <a:cubicBezTo>
                    <a:pt x="234" y="0"/>
                    <a:pt x="230" y="0"/>
                    <a:pt x="226" y="1"/>
                  </a:cubicBezTo>
                  <a:cubicBezTo>
                    <a:pt x="69" y="11"/>
                    <a:pt x="1" y="203"/>
                    <a:pt x="118" y="308"/>
                  </a:cubicBezTo>
                  <a:cubicBezTo>
                    <a:pt x="154" y="339"/>
                    <a:pt x="195" y="353"/>
                    <a:pt x="235" y="353"/>
                  </a:cubicBezTo>
                  <a:cubicBezTo>
                    <a:pt x="329" y="353"/>
                    <a:pt x="417" y="277"/>
                    <a:pt x="412" y="167"/>
                  </a:cubicBezTo>
                  <a:cubicBezTo>
                    <a:pt x="406" y="73"/>
                    <a:pt x="330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6740075" y="2201825"/>
              <a:ext cx="2800" cy="30800"/>
            </a:xfrm>
            <a:custGeom>
              <a:avLst/>
              <a:gdLst/>
              <a:ahLst/>
              <a:cxnLst/>
              <a:rect l="l" t="t" r="r" b="b"/>
              <a:pathLst>
                <a:path w="112" h="1232" extrusionOk="0">
                  <a:moveTo>
                    <a:pt x="77" y="0"/>
                  </a:moveTo>
                  <a:cubicBezTo>
                    <a:pt x="63" y="0"/>
                    <a:pt x="53" y="12"/>
                    <a:pt x="53" y="27"/>
                  </a:cubicBezTo>
                  <a:lnTo>
                    <a:pt x="0" y="1198"/>
                  </a:lnTo>
                  <a:cubicBezTo>
                    <a:pt x="0" y="1218"/>
                    <a:pt x="10" y="1231"/>
                    <a:pt x="30" y="1231"/>
                  </a:cubicBezTo>
                  <a:cubicBezTo>
                    <a:pt x="46" y="1231"/>
                    <a:pt x="59" y="1218"/>
                    <a:pt x="59" y="1202"/>
                  </a:cubicBezTo>
                  <a:lnTo>
                    <a:pt x="111" y="30"/>
                  </a:lnTo>
                  <a:cubicBezTo>
                    <a:pt x="111" y="14"/>
                    <a:pt x="98" y="1"/>
                    <a:pt x="82" y="1"/>
                  </a:cubicBezTo>
                  <a:cubicBezTo>
                    <a:pt x="80" y="0"/>
                    <a:pt x="7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6735025" y="222597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37" y="0"/>
                  </a:moveTo>
                  <a:cubicBezTo>
                    <a:pt x="233" y="0"/>
                    <a:pt x="229" y="0"/>
                    <a:pt x="225" y="1"/>
                  </a:cubicBezTo>
                  <a:cubicBezTo>
                    <a:pt x="69" y="7"/>
                    <a:pt x="0" y="203"/>
                    <a:pt x="118" y="308"/>
                  </a:cubicBezTo>
                  <a:cubicBezTo>
                    <a:pt x="153" y="339"/>
                    <a:pt x="194" y="353"/>
                    <a:pt x="234" y="353"/>
                  </a:cubicBezTo>
                  <a:cubicBezTo>
                    <a:pt x="328" y="353"/>
                    <a:pt x="416" y="277"/>
                    <a:pt x="411" y="167"/>
                  </a:cubicBezTo>
                  <a:cubicBezTo>
                    <a:pt x="405" y="73"/>
                    <a:pt x="33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6755500" y="2201750"/>
              <a:ext cx="2950" cy="30875"/>
            </a:xfrm>
            <a:custGeom>
              <a:avLst/>
              <a:gdLst/>
              <a:ahLst/>
              <a:cxnLst/>
              <a:rect l="l" t="t" r="r" b="b"/>
              <a:pathLst>
                <a:path w="118" h="1235" extrusionOk="0">
                  <a:moveTo>
                    <a:pt x="85" y="0"/>
                  </a:moveTo>
                  <a:cubicBezTo>
                    <a:pt x="69" y="0"/>
                    <a:pt x="56" y="13"/>
                    <a:pt x="53" y="30"/>
                  </a:cubicBezTo>
                  <a:lnTo>
                    <a:pt x="4" y="1201"/>
                  </a:lnTo>
                  <a:cubicBezTo>
                    <a:pt x="0" y="1218"/>
                    <a:pt x="13" y="1234"/>
                    <a:pt x="33" y="1234"/>
                  </a:cubicBezTo>
                  <a:cubicBezTo>
                    <a:pt x="49" y="1234"/>
                    <a:pt x="62" y="1221"/>
                    <a:pt x="62" y="1205"/>
                  </a:cubicBezTo>
                  <a:lnTo>
                    <a:pt x="115" y="33"/>
                  </a:lnTo>
                  <a:cubicBezTo>
                    <a:pt x="118" y="17"/>
                    <a:pt x="101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6750525" y="2225900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37" y="0"/>
                  </a:moveTo>
                  <a:cubicBezTo>
                    <a:pt x="233" y="0"/>
                    <a:pt x="229" y="0"/>
                    <a:pt x="225" y="0"/>
                  </a:cubicBezTo>
                  <a:cubicBezTo>
                    <a:pt x="69" y="10"/>
                    <a:pt x="0" y="203"/>
                    <a:pt x="118" y="307"/>
                  </a:cubicBezTo>
                  <a:cubicBezTo>
                    <a:pt x="152" y="339"/>
                    <a:pt x="193" y="353"/>
                    <a:pt x="233" y="353"/>
                  </a:cubicBezTo>
                  <a:cubicBezTo>
                    <a:pt x="326" y="353"/>
                    <a:pt x="416" y="277"/>
                    <a:pt x="411" y="167"/>
                  </a:cubicBezTo>
                  <a:cubicBezTo>
                    <a:pt x="405" y="73"/>
                    <a:pt x="33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2" name="Google Shape;4242;p71"/>
            <p:cNvSpPr/>
            <p:nvPr/>
          </p:nvSpPr>
          <p:spPr>
            <a:xfrm>
              <a:off x="6876425" y="2200025"/>
              <a:ext cx="3775" cy="30800"/>
            </a:xfrm>
            <a:custGeom>
              <a:avLst/>
              <a:gdLst/>
              <a:ahLst/>
              <a:cxnLst/>
              <a:rect l="l" t="t" r="r" b="b"/>
              <a:pathLst>
                <a:path w="151" h="1232" extrusionOk="0">
                  <a:moveTo>
                    <a:pt x="35" y="0"/>
                  </a:moveTo>
                  <a:cubicBezTo>
                    <a:pt x="33" y="0"/>
                    <a:pt x="32" y="0"/>
                    <a:pt x="30" y="1"/>
                  </a:cubicBezTo>
                  <a:cubicBezTo>
                    <a:pt x="14" y="1"/>
                    <a:pt x="1" y="14"/>
                    <a:pt x="1" y="33"/>
                  </a:cubicBezTo>
                  <a:lnTo>
                    <a:pt x="89" y="1202"/>
                  </a:lnTo>
                  <a:cubicBezTo>
                    <a:pt x="89" y="1218"/>
                    <a:pt x="105" y="1231"/>
                    <a:pt x="121" y="1231"/>
                  </a:cubicBezTo>
                  <a:cubicBezTo>
                    <a:pt x="138" y="1228"/>
                    <a:pt x="151" y="1215"/>
                    <a:pt x="151" y="1199"/>
                  </a:cubicBezTo>
                  <a:lnTo>
                    <a:pt x="63" y="27"/>
                  </a:lnTo>
                  <a:cubicBezTo>
                    <a:pt x="63" y="12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3" name="Google Shape;4243;p71"/>
            <p:cNvSpPr/>
            <p:nvPr/>
          </p:nvSpPr>
          <p:spPr>
            <a:xfrm>
              <a:off x="6873575" y="2224125"/>
              <a:ext cx="10625" cy="8825"/>
            </a:xfrm>
            <a:custGeom>
              <a:avLst/>
              <a:gdLst/>
              <a:ahLst/>
              <a:cxnLst/>
              <a:rect l="l" t="t" r="r" b="b"/>
              <a:pathLst>
                <a:path w="425" h="353" extrusionOk="0">
                  <a:moveTo>
                    <a:pt x="230" y="0"/>
                  </a:moveTo>
                  <a:cubicBezTo>
                    <a:pt x="220" y="0"/>
                    <a:pt x="210" y="1"/>
                    <a:pt x="199" y="3"/>
                  </a:cubicBezTo>
                  <a:cubicBezTo>
                    <a:pt x="46" y="29"/>
                    <a:pt x="0" y="231"/>
                    <a:pt x="128" y="320"/>
                  </a:cubicBezTo>
                  <a:cubicBezTo>
                    <a:pt x="160" y="342"/>
                    <a:pt x="196" y="353"/>
                    <a:pt x="230" y="353"/>
                  </a:cubicBezTo>
                  <a:cubicBezTo>
                    <a:pt x="332" y="353"/>
                    <a:pt x="425" y="261"/>
                    <a:pt x="405" y="147"/>
                  </a:cubicBezTo>
                  <a:cubicBezTo>
                    <a:pt x="388" y="59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6891975" y="2198775"/>
              <a:ext cx="4725" cy="30750"/>
            </a:xfrm>
            <a:custGeom>
              <a:avLst/>
              <a:gdLst/>
              <a:ahLst/>
              <a:cxnLst/>
              <a:rect l="l" t="t" r="r" b="b"/>
              <a:pathLst>
                <a:path w="189" h="1230" extrusionOk="0">
                  <a:moveTo>
                    <a:pt x="33" y="0"/>
                  </a:moveTo>
                  <a:cubicBezTo>
                    <a:pt x="17" y="0"/>
                    <a:pt x="0" y="12"/>
                    <a:pt x="2" y="34"/>
                  </a:cubicBezTo>
                  <a:lnTo>
                    <a:pt x="126" y="1200"/>
                  </a:lnTo>
                  <a:cubicBezTo>
                    <a:pt x="126" y="1216"/>
                    <a:pt x="139" y="1229"/>
                    <a:pt x="155" y="1229"/>
                  </a:cubicBezTo>
                  <a:lnTo>
                    <a:pt x="159" y="1229"/>
                  </a:lnTo>
                  <a:cubicBezTo>
                    <a:pt x="175" y="1226"/>
                    <a:pt x="188" y="1213"/>
                    <a:pt x="185" y="1193"/>
                  </a:cubicBezTo>
                  <a:lnTo>
                    <a:pt x="64" y="28"/>
                  </a:lnTo>
                  <a:cubicBezTo>
                    <a:pt x="62" y="9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6889975" y="2222800"/>
              <a:ext cx="10675" cy="8850"/>
            </a:xfrm>
            <a:custGeom>
              <a:avLst/>
              <a:gdLst/>
              <a:ahLst/>
              <a:cxnLst/>
              <a:rect l="l" t="t" r="r" b="b"/>
              <a:pathLst>
                <a:path w="427" h="354" extrusionOk="0">
                  <a:moveTo>
                    <a:pt x="231" y="0"/>
                  </a:moveTo>
                  <a:cubicBezTo>
                    <a:pt x="220" y="0"/>
                    <a:pt x="208" y="1"/>
                    <a:pt x="196" y="4"/>
                  </a:cubicBezTo>
                  <a:cubicBezTo>
                    <a:pt x="40" y="36"/>
                    <a:pt x="0" y="239"/>
                    <a:pt x="134" y="324"/>
                  </a:cubicBezTo>
                  <a:cubicBezTo>
                    <a:pt x="165" y="344"/>
                    <a:pt x="198" y="354"/>
                    <a:pt x="231" y="354"/>
                  </a:cubicBezTo>
                  <a:cubicBezTo>
                    <a:pt x="334" y="354"/>
                    <a:pt x="427" y="258"/>
                    <a:pt x="402" y="141"/>
                  </a:cubicBezTo>
                  <a:cubicBezTo>
                    <a:pt x="385" y="58"/>
                    <a:pt x="31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6907350" y="2196525"/>
              <a:ext cx="4675" cy="30625"/>
            </a:xfrm>
            <a:custGeom>
              <a:avLst/>
              <a:gdLst/>
              <a:ahLst/>
              <a:cxnLst/>
              <a:rect l="l" t="t" r="r" b="b"/>
              <a:pathLst>
                <a:path w="187" h="1225" extrusionOk="0">
                  <a:moveTo>
                    <a:pt x="33" y="0"/>
                  </a:moveTo>
                  <a:cubicBezTo>
                    <a:pt x="17" y="0"/>
                    <a:pt x="1" y="12"/>
                    <a:pt x="1" y="33"/>
                  </a:cubicBezTo>
                  <a:lnTo>
                    <a:pt x="121" y="1198"/>
                  </a:lnTo>
                  <a:cubicBezTo>
                    <a:pt x="125" y="1215"/>
                    <a:pt x="138" y="1224"/>
                    <a:pt x="154" y="1224"/>
                  </a:cubicBezTo>
                  <a:lnTo>
                    <a:pt x="157" y="1224"/>
                  </a:lnTo>
                  <a:cubicBezTo>
                    <a:pt x="174" y="1224"/>
                    <a:pt x="187" y="1208"/>
                    <a:pt x="187" y="1192"/>
                  </a:cubicBezTo>
                  <a:lnTo>
                    <a:pt x="63" y="27"/>
                  </a:lnTo>
                  <a:cubicBezTo>
                    <a:pt x="60" y="9"/>
                    <a:pt x="4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6905325" y="2220500"/>
              <a:ext cx="10675" cy="8850"/>
            </a:xfrm>
            <a:custGeom>
              <a:avLst/>
              <a:gdLst/>
              <a:ahLst/>
              <a:cxnLst/>
              <a:rect l="l" t="t" r="r" b="b"/>
              <a:pathLst>
                <a:path w="427" h="354" extrusionOk="0">
                  <a:moveTo>
                    <a:pt x="228" y="1"/>
                  </a:moveTo>
                  <a:cubicBezTo>
                    <a:pt x="216" y="1"/>
                    <a:pt x="204" y="2"/>
                    <a:pt x="193" y="4"/>
                  </a:cubicBezTo>
                  <a:cubicBezTo>
                    <a:pt x="39" y="37"/>
                    <a:pt x="0" y="236"/>
                    <a:pt x="131" y="324"/>
                  </a:cubicBezTo>
                  <a:cubicBezTo>
                    <a:pt x="162" y="344"/>
                    <a:pt x="196" y="353"/>
                    <a:pt x="228" y="353"/>
                  </a:cubicBezTo>
                  <a:cubicBezTo>
                    <a:pt x="333" y="353"/>
                    <a:pt x="426" y="259"/>
                    <a:pt x="402" y="141"/>
                  </a:cubicBezTo>
                  <a:cubicBezTo>
                    <a:pt x="384" y="59"/>
                    <a:pt x="31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6766450" y="2201800"/>
              <a:ext cx="6525" cy="30500"/>
            </a:xfrm>
            <a:custGeom>
              <a:avLst/>
              <a:gdLst/>
              <a:ahLst/>
              <a:cxnLst/>
              <a:rect l="l" t="t" r="r" b="b"/>
              <a:pathLst>
                <a:path w="261" h="1220" extrusionOk="0">
                  <a:moveTo>
                    <a:pt x="35" y="0"/>
                  </a:moveTo>
                  <a:cubicBezTo>
                    <a:pt x="18" y="0"/>
                    <a:pt x="1" y="14"/>
                    <a:pt x="6" y="37"/>
                  </a:cubicBezTo>
                  <a:lnTo>
                    <a:pt x="196" y="1193"/>
                  </a:lnTo>
                  <a:cubicBezTo>
                    <a:pt x="199" y="1209"/>
                    <a:pt x="212" y="1219"/>
                    <a:pt x="228" y="1219"/>
                  </a:cubicBezTo>
                  <a:lnTo>
                    <a:pt x="231" y="1219"/>
                  </a:lnTo>
                  <a:cubicBezTo>
                    <a:pt x="248" y="1216"/>
                    <a:pt x="261" y="1199"/>
                    <a:pt x="258" y="1183"/>
                  </a:cubicBezTo>
                  <a:lnTo>
                    <a:pt x="65" y="28"/>
                  </a:lnTo>
                  <a:cubicBezTo>
                    <a:pt x="62" y="9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6766275" y="2225650"/>
              <a:ext cx="10725" cy="8875"/>
            </a:xfrm>
            <a:custGeom>
              <a:avLst/>
              <a:gdLst/>
              <a:ahLst/>
              <a:cxnLst/>
              <a:rect l="l" t="t" r="r" b="b"/>
              <a:pathLst>
                <a:path w="429" h="355" extrusionOk="0">
                  <a:moveTo>
                    <a:pt x="226" y="1"/>
                  </a:moveTo>
                  <a:cubicBezTo>
                    <a:pt x="210" y="1"/>
                    <a:pt x="195" y="3"/>
                    <a:pt x="180" y="7"/>
                  </a:cubicBezTo>
                  <a:cubicBezTo>
                    <a:pt x="26" y="50"/>
                    <a:pt x="0" y="252"/>
                    <a:pt x="137" y="330"/>
                  </a:cubicBezTo>
                  <a:cubicBezTo>
                    <a:pt x="166" y="347"/>
                    <a:pt x="196" y="354"/>
                    <a:pt x="225" y="354"/>
                  </a:cubicBezTo>
                  <a:cubicBezTo>
                    <a:pt x="334" y="354"/>
                    <a:pt x="429" y="250"/>
                    <a:pt x="395" y="131"/>
                  </a:cubicBezTo>
                  <a:cubicBezTo>
                    <a:pt x="373" y="52"/>
                    <a:pt x="30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6786500" y="22016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85" y="0"/>
                  </a:moveTo>
                  <a:cubicBezTo>
                    <a:pt x="69" y="0"/>
                    <a:pt x="56" y="13"/>
                    <a:pt x="56" y="29"/>
                  </a:cubicBezTo>
                  <a:lnTo>
                    <a:pt x="4" y="1201"/>
                  </a:lnTo>
                  <a:cubicBezTo>
                    <a:pt x="1" y="1218"/>
                    <a:pt x="14" y="1234"/>
                    <a:pt x="30" y="1234"/>
                  </a:cubicBezTo>
                  <a:cubicBezTo>
                    <a:pt x="50" y="1234"/>
                    <a:pt x="63" y="1221"/>
                    <a:pt x="63" y="1204"/>
                  </a:cubicBezTo>
                  <a:lnTo>
                    <a:pt x="115" y="33"/>
                  </a:lnTo>
                  <a:cubicBezTo>
                    <a:pt x="115" y="16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6781525" y="2225825"/>
              <a:ext cx="10425" cy="8875"/>
            </a:xfrm>
            <a:custGeom>
              <a:avLst/>
              <a:gdLst/>
              <a:ahLst/>
              <a:cxnLst/>
              <a:rect l="l" t="t" r="r" b="b"/>
              <a:pathLst>
                <a:path w="417" h="355" extrusionOk="0">
                  <a:moveTo>
                    <a:pt x="232" y="0"/>
                  </a:moveTo>
                  <a:cubicBezTo>
                    <a:pt x="230" y="0"/>
                    <a:pt x="228" y="0"/>
                    <a:pt x="226" y="0"/>
                  </a:cubicBezTo>
                  <a:cubicBezTo>
                    <a:pt x="69" y="10"/>
                    <a:pt x="1" y="203"/>
                    <a:pt x="118" y="310"/>
                  </a:cubicBezTo>
                  <a:cubicBezTo>
                    <a:pt x="152" y="341"/>
                    <a:pt x="192" y="355"/>
                    <a:pt x="231" y="355"/>
                  </a:cubicBezTo>
                  <a:cubicBezTo>
                    <a:pt x="325" y="355"/>
                    <a:pt x="416" y="277"/>
                    <a:pt x="412" y="167"/>
                  </a:cubicBezTo>
                  <a:cubicBezTo>
                    <a:pt x="405" y="74"/>
                    <a:pt x="324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6802325" y="2199625"/>
              <a:ext cx="5425" cy="30625"/>
            </a:xfrm>
            <a:custGeom>
              <a:avLst/>
              <a:gdLst/>
              <a:ahLst/>
              <a:cxnLst/>
              <a:rect l="l" t="t" r="r" b="b"/>
              <a:pathLst>
                <a:path w="217" h="1225" extrusionOk="0">
                  <a:moveTo>
                    <a:pt x="30" y="0"/>
                  </a:moveTo>
                  <a:cubicBezTo>
                    <a:pt x="14" y="4"/>
                    <a:pt x="1" y="20"/>
                    <a:pt x="4" y="36"/>
                  </a:cubicBezTo>
                  <a:lnTo>
                    <a:pt x="154" y="1198"/>
                  </a:lnTo>
                  <a:cubicBezTo>
                    <a:pt x="158" y="1215"/>
                    <a:pt x="171" y="1224"/>
                    <a:pt x="184" y="1224"/>
                  </a:cubicBezTo>
                  <a:lnTo>
                    <a:pt x="187" y="1224"/>
                  </a:lnTo>
                  <a:cubicBezTo>
                    <a:pt x="206" y="1224"/>
                    <a:pt x="216" y="1208"/>
                    <a:pt x="213" y="1192"/>
                  </a:cubicBezTo>
                  <a:lnTo>
                    <a:pt x="63" y="27"/>
                  </a:lnTo>
                  <a:cubicBezTo>
                    <a:pt x="63" y="10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6801100" y="2223575"/>
              <a:ext cx="10675" cy="8875"/>
            </a:xfrm>
            <a:custGeom>
              <a:avLst/>
              <a:gdLst/>
              <a:ahLst/>
              <a:cxnLst/>
              <a:rect l="l" t="t" r="r" b="b"/>
              <a:pathLst>
                <a:path w="427" h="355" extrusionOk="0">
                  <a:moveTo>
                    <a:pt x="228" y="0"/>
                  </a:moveTo>
                  <a:cubicBezTo>
                    <a:pt x="214" y="0"/>
                    <a:pt x="201" y="2"/>
                    <a:pt x="187" y="5"/>
                  </a:cubicBezTo>
                  <a:cubicBezTo>
                    <a:pt x="34" y="41"/>
                    <a:pt x="1" y="244"/>
                    <a:pt x="135" y="328"/>
                  </a:cubicBezTo>
                  <a:cubicBezTo>
                    <a:pt x="165" y="347"/>
                    <a:pt x="196" y="355"/>
                    <a:pt x="226" y="355"/>
                  </a:cubicBezTo>
                  <a:cubicBezTo>
                    <a:pt x="333" y="355"/>
                    <a:pt x="427" y="256"/>
                    <a:pt x="399" y="139"/>
                  </a:cubicBezTo>
                  <a:cubicBezTo>
                    <a:pt x="380" y="55"/>
                    <a:pt x="308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6819475" y="2200600"/>
              <a:ext cx="2950" cy="30875"/>
            </a:xfrm>
            <a:custGeom>
              <a:avLst/>
              <a:gdLst/>
              <a:ahLst/>
              <a:cxnLst/>
              <a:rect l="l" t="t" r="r" b="b"/>
              <a:pathLst>
                <a:path w="118" h="1235" extrusionOk="0">
                  <a:moveTo>
                    <a:pt x="85" y="1"/>
                  </a:moveTo>
                  <a:cubicBezTo>
                    <a:pt x="69" y="1"/>
                    <a:pt x="56" y="14"/>
                    <a:pt x="56" y="30"/>
                  </a:cubicBezTo>
                  <a:lnTo>
                    <a:pt x="4" y="1202"/>
                  </a:lnTo>
                  <a:cubicBezTo>
                    <a:pt x="0" y="1218"/>
                    <a:pt x="13" y="1231"/>
                    <a:pt x="33" y="1234"/>
                  </a:cubicBezTo>
                  <a:cubicBezTo>
                    <a:pt x="49" y="1234"/>
                    <a:pt x="62" y="1221"/>
                    <a:pt x="62" y="1205"/>
                  </a:cubicBezTo>
                  <a:lnTo>
                    <a:pt x="115" y="33"/>
                  </a:lnTo>
                  <a:cubicBezTo>
                    <a:pt x="118" y="17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6814400" y="2224750"/>
              <a:ext cx="10500" cy="8825"/>
            </a:xfrm>
            <a:custGeom>
              <a:avLst/>
              <a:gdLst/>
              <a:ahLst/>
              <a:cxnLst/>
              <a:rect l="l" t="t" r="r" b="b"/>
              <a:pathLst>
                <a:path w="420" h="353" extrusionOk="0">
                  <a:moveTo>
                    <a:pt x="238" y="0"/>
                  </a:moveTo>
                  <a:cubicBezTo>
                    <a:pt x="234" y="0"/>
                    <a:pt x="230" y="0"/>
                    <a:pt x="226" y="1"/>
                  </a:cubicBezTo>
                  <a:cubicBezTo>
                    <a:pt x="69" y="11"/>
                    <a:pt x="1" y="203"/>
                    <a:pt x="118" y="308"/>
                  </a:cubicBezTo>
                  <a:cubicBezTo>
                    <a:pt x="154" y="339"/>
                    <a:pt x="195" y="353"/>
                    <a:pt x="236" y="353"/>
                  </a:cubicBezTo>
                  <a:cubicBezTo>
                    <a:pt x="330" y="353"/>
                    <a:pt x="419" y="277"/>
                    <a:pt x="412" y="167"/>
                  </a:cubicBezTo>
                  <a:cubicBezTo>
                    <a:pt x="409" y="73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6835625" y="2200025"/>
              <a:ext cx="2075" cy="30875"/>
            </a:xfrm>
            <a:custGeom>
              <a:avLst/>
              <a:gdLst/>
              <a:ahLst/>
              <a:cxnLst/>
              <a:rect l="l" t="t" r="r" b="b"/>
              <a:pathLst>
                <a:path w="83" h="1235" extrusionOk="0">
                  <a:moveTo>
                    <a:pt x="53" y="1"/>
                  </a:moveTo>
                  <a:cubicBezTo>
                    <a:pt x="36" y="1"/>
                    <a:pt x="23" y="14"/>
                    <a:pt x="20" y="30"/>
                  </a:cubicBezTo>
                  <a:lnTo>
                    <a:pt x="1" y="1202"/>
                  </a:lnTo>
                  <a:cubicBezTo>
                    <a:pt x="1" y="1218"/>
                    <a:pt x="14" y="1235"/>
                    <a:pt x="30" y="1235"/>
                  </a:cubicBezTo>
                  <a:cubicBezTo>
                    <a:pt x="50" y="1235"/>
                    <a:pt x="63" y="1221"/>
                    <a:pt x="63" y="1205"/>
                  </a:cubicBezTo>
                  <a:lnTo>
                    <a:pt x="82" y="30"/>
                  </a:lnTo>
                  <a:cubicBezTo>
                    <a:pt x="82" y="14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6830575" y="2224175"/>
              <a:ext cx="10525" cy="8850"/>
            </a:xfrm>
            <a:custGeom>
              <a:avLst/>
              <a:gdLst/>
              <a:ahLst/>
              <a:cxnLst/>
              <a:rect l="l" t="t" r="r" b="b"/>
              <a:pathLst>
                <a:path w="421" h="354" extrusionOk="0">
                  <a:moveTo>
                    <a:pt x="234" y="0"/>
                  </a:moveTo>
                  <a:cubicBezTo>
                    <a:pt x="230" y="0"/>
                    <a:pt x="226" y="1"/>
                    <a:pt x="222" y="1"/>
                  </a:cubicBezTo>
                  <a:cubicBezTo>
                    <a:pt x="65" y="14"/>
                    <a:pt x="0" y="210"/>
                    <a:pt x="121" y="311"/>
                  </a:cubicBezTo>
                  <a:cubicBezTo>
                    <a:pt x="156" y="340"/>
                    <a:pt x="196" y="354"/>
                    <a:pt x="236" y="354"/>
                  </a:cubicBezTo>
                  <a:cubicBezTo>
                    <a:pt x="331" y="354"/>
                    <a:pt x="421" y="275"/>
                    <a:pt x="411" y="164"/>
                  </a:cubicBezTo>
                  <a:cubicBezTo>
                    <a:pt x="402" y="70"/>
                    <a:pt x="32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6848775" y="2199700"/>
              <a:ext cx="2050" cy="30875"/>
            </a:xfrm>
            <a:custGeom>
              <a:avLst/>
              <a:gdLst/>
              <a:ahLst/>
              <a:cxnLst/>
              <a:rect l="l" t="t" r="r" b="b"/>
              <a:pathLst>
                <a:path w="82" h="1235" extrusionOk="0">
                  <a:moveTo>
                    <a:pt x="52" y="1"/>
                  </a:moveTo>
                  <a:cubicBezTo>
                    <a:pt x="36" y="1"/>
                    <a:pt x="23" y="14"/>
                    <a:pt x="20" y="30"/>
                  </a:cubicBezTo>
                  <a:lnTo>
                    <a:pt x="0" y="1202"/>
                  </a:lnTo>
                  <a:cubicBezTo>
                    <a:pt x="0" y="1218"/>
                    <a:pt x="13" y="1234"/>
                    <a:pt x="29" y="1234"/>
                  </a:cubicBezTo>
                  <a:cubicBezTo>
                    <a:pt x="46" y="1234"/>
                    <a:pt x="62" y="1221"/>
                    <a:pt x="62" y="1205"/>
                  </a:cubicBezTo>
                  <a:lnTo>
                    <a:pt x="82" y="30"/>
                  </a:lnTo>
                  <a:cubicBezTo>
                    <a:pt x="82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6843700" y="2223825"/>
              <a:ext cx="10475" cy="8825"/>
            </a:xfrm>
            <a:custGeom>
              <a:avLst/>
              <a:gdLst/>
              <a:ahLst/>
              <a:cxnLst/>
              <a:rect l="l" t="t" r="r" b="b"/>
              <a:pathLst>
                <a:path w="419" h="353" extrusionOk="0">
                  <a:moveTo>
                    <a:pt x="239" y="1"/>
                  </a:moveTo>
                  <a:cubicBezTo>
                    <a:pt x="234" y="1"/>
                    <a:pt x="228" y="1"/>
                    <a:pt x="223" y="2"/>
                  </a:cubicBezTo>
                  <a:cubicBezTo>
                    <a:pt x="66" y="15"/>
                    <a:pt x="1" y="207"/>
                    <a:pt x="121" y="309"/>
                  </a:cubicBezTo>
                  <a:cubicBezTo>
                    <a:pt x="156" y="339"/>
                    <a:pt x="196" y="353"/>
                    <a:pt x="235" y="353"/>
                  </a:cubicBezTo>
                  <a:cubicBezTo>
                    <a:pt x="329" y="353"/>
                    <a:pt x="419" y="274"/>
                    <a:pt x="412" y="165"/>
                  </a:cubicBezTo>
                  <a:cubicBezTo>
                    <a:pt x="406" y="73"/>
                    <a:pt x="32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6864275" y="2199225"/>
              <a:ext cx="2050" cy="30850"/>
            </a:xfrm>
            <a:custGeom>
              <a:avLst/>
              <a:gdLst/>
              <a:ahLst/>
              <a:cxnLst/>
              <a:rect l="l" t="t" r="r" b="b"/>
              <a:pathLst>
                <a:path w="82" h="1234" extrusionOk="0">
                  <a:moveTo>
                    <a:pt x="52" y="0"/>
                  </a:moveTo>
                  <a:cubicBezTo>
                    <a:pt x="33" y="0"/>
                    <a:pt x="20" y="13"/>
                    <a:pt x="20" y="29"/>
                  </a:cubicBezTo>
                  <a:lnTo>
                    <a:pt x="0" y="1205"/>
                  </a:lnTo>
                  <a:cubicBezTo>
                    <a:pt x="0" y="1221"/>
                    <a:pt x="13" y="1234"/>
                    <a:pt x="30" y="1234"/>
                  </a:cubicBezTo>
                  <a:cubicBezTo>
                    <a:pt x="46" y="1234"/>
                    <a:pt x="59" y="1221"/>
                    <a:pt x="62" y="1205"/>
                  </a:cubicBezTo>
                  <a:lnTo>
                    <a:pt x="82" y="33"/>
                  </a:lnTo>
                  <a:cubicBezTo>
                    <a:pt x="82" y="16"/>
                    <a:pt x="6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6859200" y="2223425"/>
              <a:ext cx="10550" cy="8850"/>
            </a:xfrm>
            <a:custGeom>
              <a:avLst/>
              <a:gdLst/>
              <a:ahLst/>
              <a:cxnLst/>
              <a:rect l="l" t="t" r="r" b="b"/>
              <a:pathLst>
                <a:path w="422" h="354" extrusionOk="0">
                  <a:moveTo>
                    <a:pt x="237" y="1"/>
                  </a:moveTo>
                  <a:cubicBezTo>
                    <a:pt x="232" y="1"/>
                    <a:pt x="226" y="1"/>
                    <a:pt x="220" y="2"/>
                  </a:cubicBezTo>
                  <a:cubicBezTo>
                    <a:pt x="63" y="15"/>
                    <a:pt x="1" y="210"/>
                    <a:pt x="122" y="312"/>
                  </a:cubicBezTo>
                  <a:cubicBezTo>
                    <a:pt x="156" y="341"/>
                    <a:pt x="196" y="353"/>
                    <a:pt x="235" y="353"/>
                  </a:cubicBezTo>
                  <a:cubicBezTo>
                    <a:pt x="331" y="353"/>
                    <a:pt x="421" y="273"/>
                    <a:pt x="412" y="161"/>
                  </a:cubicBezTo>
                  <a:cubicBezTo>
                    <a:pt x="403" y="70"/>
                    <a:pt x="328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5502850" y="1930500"/>
              <a:ext cx="872250" cy="64750"/>
            </a:xfrm>
            <a:custGeom>
              <a:avLst/>
              <a:gdLst/>
              <a:ahLst/>
              <a:cxnLst/>
              <a:rect l="l" t="t" r="r" b="b"/>
              <a:pathLst>
                <a:path w="34890" h="2590" extrusionOk="0">
                  <a:moveTo>
                    <a:pt x="21709" y="1"/>
                  </a:moveTo>
                  <a:cubicBezTo>
                    <a:pt x="8529" y="1"/>
                    <a:pt x="0" y="559"/>
                    <a:pt x="1240" y="1313"/>
                  </a:cubicBezTo>
                  <a:cubicBezTo>
                    <a:pt x="2912" y="2328"/>
                    <a:pt x="14904" y="2589"/>
                    <a:pt x="22016" y="2589"/>
                  </a:cubicBezTo>
                  <a:cubicBezTo>
                    <a:pt x="29125" y="2589"/>
                    <a:pt x="34889" y="2197"/>
                    <a:pt x="34889" y="1708"/>
                  </a:cubicBezTo>
                  <a:cubicBezTo>
                    <a:pt x="34889" y="1221"/>
                    <a:pt x="28821" y="1"/>
                    <a:pt x="21709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5757200" y="1710175"/>
              <a:ext cx="637000" cy="273450"/>
            </a:xfrm>
            <a:custGeom>
              <a:avLst/>
              <a:gdLst/>
              <a:ahLst/>
              <a:cxnLst/>
              <a:rect l="l" t="t" r="r" b="b"/>
              <a:pathLst>
                <a:path w="25480" h="10938" extrusionOk="0">
                  <a:moveTo>
                    <a:pt x="18821" y="1"/>
                  </a:moveTo>
                  <a:cubicBezTo>
                    <a:pt x="18709" y="1"/>
                    <a:pt x="18289" y="596"/>
                    <a:pt x="17894" y="1192"/>
                  </a:cubicBezTo>
                  <a:cubicBezTo>
                    <a:pt x="16316" y="1002"/>
                    <a:pt x="14673" y="986"/>
                    <a:pt x="14169" y="986"/>
                  </a:cubicBezTo>
                  <a:cubicBezTo>
                    <a:pt x="14068" y="986"/>
                    <a:pt x="14013" y="987"/>
                    <a:pt x="14013" y="987"/>
                  </a:cubicBezTo>
                  <a:cubicBezTo>
                    <a:pt x="14013" y="987"/>
                    <a:pt x="12507" y="201"/>
                    <a:pt x="10430" y="201"/>
                  </a:cubicBezTo>
                  <a:cubicBezTo>
                    <a:pt x="9693" y="201"/>
                    <a:pt x="8883" y="300"/>
                    <a:pt x="8043" y="569"/>
                  </a:cubicBezTo>
                  <a:cubicBezTo>
                    <a:pt x="4837" y="1594"/>
                    <a:pt x="3075" y="2162"/>
                    <a:pt x="2053" y="4153"/>
                  </a:cubicBezTo>
                  <a:cubicBezTo>
                    <a:pt x="2053" y="4153"/>
                    <a:pt x="0" y="6509"/>
                    <a:pt x="209" y="8027"/>
                  </a:cubicBezTo>
                  <a:cubicBezTo>
                    <a:pt x="418" y="9548"/>
                    <a:pt x="317" y="10181"/>
                    <a:pt x="2393" y="10759"/>
                  </a:cubicBezTo>
                  <a:cubicBezTo>
                    <a:pt x="2864" y="10890"/>
                    <a:pt x="3496" y="10938"/>
                    <a:pt x="4240" y="10938"/>
                  </a:cubicBezTo>
                  <a:cubicBezTo>
                    <a:pt x="6302" y="10938"/>
                    <a:pt x="9218" y="10569"/>
                    <a:pt x="11909" y="10569"/>
                  </a:cubicBezTo>
                  <a:cubicBezTo>
                    <a:pt x="12520" y="10569"/>
                    <a:pt x="13120" y="10588"/>
                    <a:pt x="13696" y="10635"/>
                  </a:cubicBezTo>
                  <a:cubicBezTo>
                    <a:pt x="14602" y="10709"/>
                    <a:pt x="15337" y="10737"/>
                    <a:pt x="15932" y="10737"/>
                  </a:cubicBezTo>
                  <a:cubicBezTo>
                    <a:pt x="17978" y="10737"/>
                    <a:pt x="18364" y="10400"/>
                    <a:pt x="18364" y="10400"/>
                  </a:cubicBezTo>
                  <a:cubicBezTo>
                    <a:pt x="18364" y="10400"/>
                    <a:pt x="19026" y="10853"/>
                    <a:pt x="19778" y="10853"/>
                  </a:cubicBezTo>
                  <a:cubicBezTo>
                    <a:pt x="20187" y="10853"/>
                    <a:pt x="20622" y="10719"/>
                    <a:pt x="20991" y="10305"/>
                  </a:cubicBezTo>
                  <a:lnTo>
                    <a:pt x="22790" y="10475"/>
                  </a:lnTo>
                  <a:cubicBezTo>
                    <a:pt x="22790" y="10475"/>
                    <a:pt x="23044" y="10808"/>
                    <a:pt x="23560" y="10896"/>
                  </a:cubicBezTo>
                  <a:cubicBezTo>
                    <a:pt x="23679" y="10917"/>
                    <a:pt x="23805" y="10931"/>
                    <a:pt x="23932" y="10931"/>
                  </a:cubicBezTo>
                  <a:cubicBezTo>
                    <a:pt x="24356" y="10931"/>
                    <a:pt x="24798" y="10780"/>
                    <a:pt x="25061" y="10250"/>
                  </a:cubicBezTo>
                  <a:cubicBezTo>
                    <a:pt x="25404" y="9564"/>
                    <a:pt x="25211" y="8282"/>
                    <a:pt x="24382" y="7642"/>
                  </a:cubicBezTo>
                  <a:cubicBezTo>
                    <a:pt x="23553" y="7002"/>
                    <a:pt x="23175" y="6937"/>
                    <a:pt x="23175" y="6937"/>
                  </a:cubicBezTo>
                  <a:cubicBezTo>
                    <a:pt x="23175" y="6937"/>
                    <a:pt x="23194" y="5840"/>
                    <a:pt x="23106" y="5739"/>
                  </a:cubicBezTo>
                  <a:cubicBezTo>
                    <a:pt x="23106" y="5739"/>
                    <a:pt x="25479" y="3549"/>
                    <a:pt x="25365" y="3516"/>
                  </a:cubicBezTo>
                  <a:cubicBezTo>
                    <a:pt x="25354" y="3513"/>
                    <a:pt x="25322" y="3512"/>
                    <a:pt x="25273" y="3512"/>
                  </a:cubicBezTo>
                  <a:cubicBezTo>
                    <a:pt x="24808" y="3512"/>
                    <a:pt x="22803" y="3640"/>
                    <a:pt x="22803" y="3640"/>
                  </a:cubicBezTo>
                  <a:cubicBezTo>
                    <a:pt x="22803" y="3640"/>
                    <a:pt x="21628" y="1969"/>
                    <a:pt x="19480" y="1460"/>
                  </a:cubicBezTo>
                  <a:cubicBezTo>
                    <a:pt x="19434" y="1450"/>
                    <a:pt x="19388" y="1440"/>
                    <a:pt x="19343" y="1430"/>
                  </a:cubicBezTo>
                  <a:cubicBezTo>
                    <a:pt x="19336" y="1287"/>
                    <a:pt x="19323" y="1153"/>
                    <a:pt x="19310" y="1042"/>
                  </a:cubicBezTo>
                  <a:cubicBezTo>
                    <a:pt x="19248" y="517"/>
                    <a:pt x="19036" y="17"/>
                    <a:pt x="18824" y="1"/>
                  </a:cubicBezTo>
                  <a:cubicBezTo>
                    <a:pt x="18823" y="1"/>
                    <a:pt x="18822" y="1"/>
                    <a:pt x="18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5757200" y="1698750"/>
              <a:ext cx="637000" cy="298450"/>
            </a:xfrm>
            <a:custGeom>
              <a:avLst/>
              <a:gdLst/>
              <a:ahLst/>
              <a:cxnLst/>
              <a:rect l="l" t="t" r="r" b="b"/>
              <a:pathLst>
                <a:path w="25480" h="11938" extrusionOk="0">
                  <a:moveTo>
                    <a:pt x="24382" y="8099"/>
                  </a:moveTo>
                  <a:cubicBezTo>
                    <a:pt x="23553" y="7459"/>
                    <a:pt x="23175" y="7394"/>
                    <a:pt x="23175" y="7394"/>
                  </a:cubicBezTo>
                  <a:cubicBezTo>
                    <a:pt x="23175" y="7394"/>
                    <a:pt x="23194" y="6297"/>
                    <a:pt x="23106" y="6196"/>
                  </a:cubicBezTo>
                  <a:cubicBezTo>
                    <a:pt x="23106" y="6196"/>
                    <a:pt x="25479" y="4006"/>
                    <a:pt x="25365" y="3973"/>
                  </a:cubicBezTo>
                  <a:cubicBezTo>
                    <a:pt x="25247" y="3941"/>
                    <a:pt x="22803" y="4097"/>
                    <a:pt x="22803" y="4097"/>
                  </a:cubicBezTo>
                  <a:cubicBezTo>
                    <a:pt x="22803" y="4097"/>
                    <a:pt x="21628" y="2426"/>
                    <a:pt x="19480" y="1917"/>
                  </a:cubicBezTo>
                  <a:cubicBezTo>
                    <a:pt x="19434" y="1907"/>
                    <a:pt x="19388" y="1897"/>
                    <a:pt x="19343" y="1887"/>
                  </a:cubicBezTo>
                  <a:cubicBezTo>
                    <a:pt x="19336" y="1744"/>
                    <a:pt x="19323" y="1610"/>
                    <a:pt x="19310" y="1499"/>
                  </a:cubicBezTo>
                  <a:cubicBezTo>
                    <a:pt x="19248" y="974"/>
                    <a:pt x="19036" y="474"/>
                    <a:pt x="18824" y="458"/>
                  </a:cubicBezTo>
                  <a:cubicBezTo>
                    <a:pt x="18716" y="448"/>
                    <a:pt x="18292" y="1049"/>
                    <a:pt x="17894" y="1649"/>
                  </a:cubicBezTo>
                  <a:cubicBezTo>
                    <a:pt x="16000" y="1421"/>
                    <a:pt x="14013" y="1444"/>
                    <a:pt x="14013" y="1444"/>
                  </a:cubicBezTo>
                  <a:cubicBezTo>
                    <a:pt x="14013" y="1444"/>
                    <a:pt x="11248" y="1"/>
                    <a:pt x="8043" y="1026"/>
                  </a:cubicBezTo>
                  <a:cubicBezTo>
                    <a:pt x="4837" y="2051"/>
                    <a:pt x="3075" y="2619"/>
                    <a:pt x="2053" y="4610"/>
                  </a:cubicBezTo>
                  <a:cubicBezTo>
                    <a:pt x="2053" y="4610"/>
                    <a:pt x="0" y="6966"/>
                    <a:pt x="209" y="8484"/>
                  </a:cubicBezTo>
                  <a:cubicBezTo>
                    <a:pt x="418" y="10005"/>
                    <a:pt x="317" y="10638"/>
                    <a:pt x="2393" y="11216"/>
                  </a:cubicBezTo>
                  <a:cubicBezTo>
                    <a:pt x="4465" y="11791"/>
                    <a:pt x="9675" y="10766"/>
                    <a:pt x="13696" y="11092"/>
                  </a:cubicBezTo>
                  <a:cubicBezTo>
                    <a:pt x="17721" y="11418"/>
                    <a:pt x="18364" y="10857"/>
                    <a:pt x="18364" y="10857"/>
                  </a:cubicBezTo>
                  <a:cubicBezTo>
                    <a:pt x="18364" y="10857"/>
                    <a:pt x="19943" y="11937"/>
                    <a:pt x="20991" y="10762"/>
                  </a:cubicBezTo>
                  <a:lnTo>
                    <a:pt x="22790" y="10932"/>
                  </a:lnTo>
                  <a:cubicBezTo>
                    <a:pt x="22790" y="10932"/>
                    <a:pt x="23044" y="11265"/>
                    <a:pt x="23560" y="11353"/>
                  </a:cubicBezTo>
                  <a:cubicBezTo>
                    <a:pt x="24076" y="11445"/>
                    <a:pt x="24719" y="11396"/>
                    <a:pt x="25061" y="10707"/>
                  </a:cubicBezTo>
                  <a:cubicBezTo>
                    <a:pt x="25404" y="10021"/>
                    <a:pt x="25211" y="8739"/>
                    <a:pt x="24382" y="80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5959600" y="1781000"/>
              <a:ext cx="58500" cy="29250"/>
            </a:xfrm>
            <a:custGeom>
              <a:avLst/>
              <a:gdLst/>
              <a:ahLst/>
              <a:cxnLst/>
              <a:rect l="l" t="t" r="r" b="b"/>
              <a:pathLst>
                <a:path w="2340" h="1170" extrusionOk="0">
                  <a:moveTo>
                    <a:pt x="42" y="0"/>
                  </a:moveTo>
                  <a:cubicBezTo>
                    <a:pt x="8" y="0"/>
                    <a:pt x="1" y="54"/>
                    <a:pt x="38" y="60"/>
                  </a:cubicBezTo>
                  <a:cubicBezTo>
                    <a:pt x="54" y="63"/>
                    <a:pt x="1624" y="360"/>
                    <a:pt x="2284" y="1160"/>
                  </a:cubicBezTo>
                  <a:cubicBezTo>
                    <a:pt x="2287" y="1166"/>
                    <a:pt x="2297" y="1170"/>
                    <a:pt x="2307" y="1170"/>
                  </a:cubicBezTo>
                  <a:cubicBezTo>
                    <a:pt x="2313" y="1170"/>
                    <a:pt x="2320" y="1170"/>
                    <a:pt x="2326" y="1163"/>
                  </a:cubicBezTo>
                  <a:cubicBezTo>
                    <a:pt x="2339" y="1153"/>
                    <a:pt x="2339" y="1134"/>
                    <a:pt x="2329" y="1121"/>
                  </a:cubicBezTo>
                  <a:cubicBezTo>
                    <a:pt x="1657" y="305"/>
                    <a:pt x="64" y="4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5932775" y="1806750"/>
              <a:ext cx="284575" cy="164250"/>
            </a:xfrm>
            <a:custGeom>
              <a:avLst/>
              <a:gdLst/>
              <a:ahLst/>
              <a:cxnLst/>
              <a:rect l="l" t="t" r="r" b="b"/>
              <a:pathLst>
                <a:path w="11383" h="6570" extrusionOk="0">
                  <a:moveTo>
                    <a:pt x="1693" y="0"/>
                  </a:moveTo>
                  <a:cubicBezTo>
                    <a:pt x="713" y="0"/>
                    <a:pt x="56" y="120"/>
                    <a:pt x="40" y="123"/>
                  </a:cubicBezTo>
                  <a:cubicBezTo>
                    <a:pt x="0" y="129"/>
                    <a:pt x="10" y="182"/>
                    <a:pt x="44" y="182"/>
                  </a:cubicBezTo>
                  <a:cubicBezTo>
                    <a:pt x="46" y="182"/>
                    <a:pt x="48" y="182"/>
                    <a:pt x="50" y="182"/>
                  </a:cubicBezTo>
                  <a:cubicBezTo>
                    <a:pt x="66" y="179"/>
                    <a:pt x="719" y="60"/>
                    <a:pt x="1694" y="60"/>
                  </a:cubicBezTo>
                  <a:cubicBezTo>
                    <a:pt x="2984" y="60"/>
                    <a:pt x="4838" y="269"/>
                    <a:pt x="6520" y="1236"/>
                  </a:cubicBezTo>
                  <a:cubicBezTo>
                    <a:pt x="9075" y="2705"/>
                    <a:pt x="9989" y="3838"/>
                    <a:pt x="10071" y="3942"/>
                  </a:cubicBezTo>
                  <a:cubicBezTo>
                    <a:pt x="10071" y="4089"/>
                    <a:pt x="10103" y="5620"/>
                    <a:pt x="11321" y="6560"/>
                  </a:cubicBezTo>
                  <a:cubicBezTo>
                    <a:pt x="11327" y="6566"/>
                    <a:pt x="11334" y="6566"/>
                    <a:pt x="11341" y="6566"/>
                  </a:cubicBezTo>
                  <a:lnTo>
                    <a:pt x="11341" y="6570"/>
                  </a:lnTo>
                  <a:cubicBezTo>
                    <a:pt x="11370" y="6570"/>
                    <a:pt x="11383" y="6530"/>
                    <a:pt x="11360" y="6514"/>
                  </a:cubicBezTo>
                  <a:cubicBezTo>
                    <a:pt x="10110" y="5548"/>
                    <a:pt x="10133" y="3952"/>
                    <a:pt x="10133" y="3936"/>
                  </a:cubicBezTo>
                  <a:lnTo>
                    <a:pt x="10133" y="3926"/>
                  </a:lnTo>
                  <a:lnTo>
                    <a:pt x="10126" y="3916"/>
                  </a:lnTo>
                  <a:cubicBezTo>
                    <a:pt x="10117" y="3903"/>
                    <a:pt x="9235" y="2725"/>
                    <a:pt x="6552" y="1184"/>
                  </a:cubicBezTo>
                  <a:cubicBezTo>
                    <a:pt x="4859" y="211"/>
                    <a:pt x="2993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6105800" y="1825850"/>
              <a:ext cx="177500" cy="142700"/>
            </a:xfrm>
            <a:custGeom>
              <a:avLst/>
              <a:gdLst/>
              <a:ahLst/>
              <a:cxnLst/>
              <a:rect l="l" t="t" r="r" b="b"/>
              <a:pathLst>
                <a:path w="7100" h="5708" extrusionOk="0">
                  <a:moveTo>
                    <a:pt x="45" y="0"/>
                  </a:moveTo>
                  <a:cubicBezTo>
                    <a:pt x="13" y="0"/>
                    <a:pt x="1" y="52"/>
                    <a:pt x="39" y="61"/>
                  </a:cubicBezTo>
                  <a:cubicBezTo>
                    <a:pt x="69" y="71"/>
                    <a:pt x="2902" y="945"/>
                    <a:pt x="3747" y="1595"/>
                  </a:cubicBezTo>
                  <a:cubicBezTo>
                    <a:pt x="3780" y="1621"/>
                    <a:pt x="3822" y="1654"/>
                    <a:pt x="3871" y="1690"/>
                  </a:cubicBezTo>
                  <a:cubicBezTo>
                    <a:pt x="4250" y="1977"/>
                    <a:pt x="5036" y="2571"/>
                    <a:pt x="5735" y="3302"/>
                  </a:cubicBezTo>
                  <a:cubicBezTo>
                    <a:pt x="6597" y="4203"/>
                    <a:pt x="7027" y="4999"/>
                    <a:pt x="7018" y="5678"/>
                  </a:cubicBezTo>
                  <a:cubicBezTo>
                    <a:pt x="7018" y="5695"/>
                    <a:pt x="7031" y="5708"/>
                    <a:pt x="7050" y="5708"/>
                  </a:cubicBezTo>
                  <a:cubicBezTo>
                    <a:pt x="7067" y="5708"/>
                    <a:pt x="7080" y="5695"/>
                    <a:pt x="7080" y="5678"/>
                  </a:cubicBezTo>
                  <a:cubicBezTo>
                    <a:pt x="7099" y="4056"/>
                    <a:pt x="4697" y="2238"/>
                    <a:pt x="3907" y="1641"/>
                  </a:cubicBezTo>
                  <a:lnTo>
                    <a:pt x="3783" y="1546"/>
                  </a:lnTo>
                  <a:cubicBezTo>
                    <a:pt x="2931" y="890"/>
                    <a:pt x="85" y="12"/>
                    <a:pt x="56" y="2"/>
                  </a:cubicBezTo>
                  <a:cubicBezTo>
                    <a:pt x="52" y="1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6213825" y="1949250"/>
              <a:ext cx="20275" cy="20375"/>
            </a:xfrm>
            <a:custGeom>
              <a:avLst/>
              <a:gdLst/>
              <a:ahLst/>
              <a:cxnLst/>
              <a:rect l="l" t="t" r="r" b="b"/>
              <a:pathLst>
                <a:path w="811" h="815" extrusionOk="0">
                  <a:moveTo>
                    <a:pt x="760" y="1"/>
                  </a:moveTo>
                  <a:cubicBezTo>
                    <a:pt x="743" y="1"/>
                    <a:pt x="727" y="13"/>
                    <a:pt x="732" y="37"/>
                  </a:cubicBezTo>
                  <a:cubicBezTo>
                    <a:pt x="732" y="41"/>
                    <a:pt x="745" y="351"/>
                    <a:pt x="572" y="560"/>
                  </a:cubicBezTo>
                  <a:cubicBezTo>
                    <a:pt x="425" y="740"/>
                    <a:pt x="132" y="752"/>
                    <a:pt x="53" y="752"/>
                  </a:cubicBezTo>
                  <a:cubicBezTo>
                    <a:pt x="41" y="752"/>
                    <a:pt x="34" y="752"/>
                    <a:pt x="33" y="752"/>
                  </a:cubicBezTo>
                  <a:cubicBezTo>
                    <a:pt x="17" y="752"/>
                    <a:pt x="4" y="765"/>
                    <a:pt x="1" y="782"/>
                  </a:cubicBezTo>
                  <a:cubicBezTo>
                    <a:pt x="1" y="801"/>
                    <a:pt x="14" y="814"/>
                    <a:pt x="30" y="814"/>
                  </a:cubicBezTo>
                  <a:lnTo>
                    <a:pt x="56" y="814"/>
                  </a:lnTo>
                  <a:cubicBezTo>
                    <a:pt x="151" y="814"/>
                    <a:pt x="454" y="798"/>
                    <a:pt x="621" y="599"/>
                  </a:cubicBezTo>
                  <a:cubicBezTo>
                    <a:pt x="810" y="370"/>
                    <a:pt x="790" y="47"/>
                    <a:pt x="790" y="31"/>
                  </a:cubicBezTo>
                  <a:cubicBezTo>
                    <a:pt x="790" y="11"/>
                    <a:pt x="77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6248175" y="1959775"/>
              <a:ext cx="10975" cy="22650"/>
            </a:xfrm>
            <a:custGeom>
              <a:avLst/>
              <a:gdLst/>
              <a:ahLst/>
              <a:cxnLst/>
              <a:rect l="l" t="t" r="r" b="b"/>
              <a:pathLst>
                <a:path w="439" h="906" extrusionOk="0">
                  <a:moveTo>
                    <a:pt x="294" y="1"/>
                  </a:moveTo>
                  <a:cubicBezTo>
                    <a:pt x="292" y="1"/>
                    <a:pt x="290" y="1"/>
                    <a:pt x="288" y="1"/>
                  </a:cubicBezTo>
                  <a:cubicBezTo>
                    <a:pt x="272" y="5"/>
                    <a:pt x="262" y="21"/>
                    <a:pt x="265" y="37"/>
                  </a:cubicBezTo>
                  <a:cubicBezTo>
                    <a:pt x="265" y="41"/>
                    <a:pt x="373" y="494"/>
                    <a:pt x="223" y="723"/>
                  </a:cubicBezTo>
                  <a:cubicBezTo>
                    <a:pt x="180" y="788"/>
                    <a:pt x="108" y="834"/>
                    <a:pt x="30" y="844"/>
                  </a:cubicBezTo>
                  <a:cubicBezTo>
                    <a:pt x="14" y="847"/>
                    <a:pt x="1" y="863"/>
                    <a:pt x="4" y="879"/>
                  </a:cubicBezTo>
                  <a:cubicBezTo>
                    <a:pt x="7" y="893"/>
                    <a:pt x="20" y="906"/>
                    <a:pt x="37" y="906"/>
                  </a:cubicBezTo>
                  <a:lnTo>
                    <a:pt x="40" y="906"/>
                  </a:lnTo>
                  <a:cubicBezTo>
                    <a:pt x="135" y="893"/>
                    <a:pt x="219" y="837"/>
                    <a:pt x="275" y="759"/>
                  </a:cubicBezTo>
                  <a:cubicBezTo>
                    <a:pt x="438" y="507"/>
                    <a:pt x="330" y="44"/>
                    <a:pt x="324" y="24"/>
                  </a:cubicBezTo>
                  <a:cubicBezTo>
                    <a:pt x="321" y="10"/>
                    <a:pt x="308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6096900" y="1759700"/>
              <a:ext cx="25975" cy="72575"/>
            </a:xfrm>
            <a:custGeom>
              <a:avLst/>
              <a:gdLst/>
              <a:ahLst/>
              <a:cxnLst/>
              <a:rect l="l" t="t" r="r" b="b"/>
              <a:pathLst>
                <a:path w="1039" h="2903" extrusionOk="0">
                  <a:moveTo>
                    <a:pt x="799" y="0"/>
                  </a:moveTo>
                  <a:cubicBezTo>
                    <a:pt x="788" y="0"/>
                    <a:pt x="777" y="6"/>
                    <a:pt x="771" y="21"/>
                  </a:cubicBezTo>
                  <a:cubicBezTo>
                    <a:pt x="738" y="106"/>
                    <a:pt x="0" y="2097"/>
                    <a:pt x="976" y="2896"/>
                  </a:cubicBezTo>
                  <a:cubicBezTo>
                    <a:pt x="983" y="2900"/>
                    <a:pt x="989" y="2903"/>
                    <a:pt x="996" y="2903"/>
                  </a:cubicBezTo>
                  <a:cubicBezTo>
                    <a:pt x="1025" y="2903"/>
                    <a:pt x="1038" y="2867"/>
                    <a:pt x="1015" y="2847"/>
                  </a:cubicBezTo>
                  <a:cubicBezTo>
                    <a:pt x="72" y="2077"/>
                    <a:pt x="823" y="63"/>
                    <a:pt x="829" y="44"/>
                  </a:cubicBezTo>
                  <a:cubicBezTo>
                    <a:pt x="838" y="19"/>
                    <a:pt x="818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6307100" y="1901800"/>
              <a:ext cx="23500" cy="71075"/>
            </a:xfrm>
            <a:custGeom>
              <a:avLst/>
              <a:gdLst/>
              <a:ahLst/>
              <a:cxnLst/>
              <a:rect l="l" t="t" r="r" b="b"/>
              <a:pathLst>
                <a:path w="940" h="2843" extrusionOk="0">
                  <a:moveTo>
                    <a:pt x="897" y="1"/>
                  </a:moveTo>
                  <a:cubicBezTo>
                    <a:pt x="886" y="1"/>
                    <a:pt x="875" y="6"/>
                    <a:pt x="869" y="19"/>
                  </a:cubicBezTo>
                  <a:cubicBezTo>
                    <a:pt x="862" y="36"/>
                    <a:pt x="0" y="1726"/>
                    <a:pt x="767" y="2830"/>
                  </a:cubicBezTo>
                  <a:cubicBezTo>
                    <a:pt x="774" y="2836"/>
                    <a:pt x="784" y="2843"/>
                    <a:pt x="794" y="2843"/>
                  </a:cubicBezTo>
                  <a:cubicBezTo>
                    <a:pt x="820" y="2843"/>
                    <a:pt x="833" y="2813"/>
                    <a:pt x="820" y="2794"/>
                  </a:cubicBezTo>
                  <a:cubicBezTo>
                    <a:pt x="72" y="1723"/>
                    <a:pt x="914" y="62"/>
                    <a:pt x="924" y="45"/>
                  </a:cubicBezTo>
                  <a:cubicBezTo>
                    <a:pt x="939" y="22"/>
                    <a:pt x="919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6259450" y="1882775"/>
              <a:ext cx="77300" cy="36250"/>
            </a:xfrm>
            <a:custGeom>
              <a:avLst/>
              <a:gdLst/>
              <a:ahLst/>
              <a:cxnLst/>
              <a:rect l="l" t="t" r="r" b="b"/>
              <a:pathLst>
                <a:path w="3092" h="1450" extrusionOk="0">
                  <a:moveTo>
                    <a:pt x="3081" y="0"/>
                  </a:moveTo>
                  <a:cubicBezTo>
                    <a:pt x="3068" y="3"/>
                    <a:pt x="1799" y="222"/>
                    <a:pt x="0" y="1397"/>
                  </a:cubicBezTo>
                  <a:lnTo>
                    <a:pt x="33" y="1449"/>
                  </a:lnTo>
                  <a:cubicBezTo>
                    <a:pt x="1818" y="281"/>
                    <a:pt x="3078" y="62"/>
                    <a:pt x="3091" y="59"/>
                  </a:cubicBezTo>
                  <a:lnTo>
                    <a:pt x="3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71"/>
            <p:cNvSpPr/>
            <p:nvPr/>
          </p:nvSpPr>
          <p:spPr>
            <a:xfrm>
              <a:off x="6262125" y="1919800"/>
              <a:ext cx="48100" cy="5750"/>
            </a:xfrm>
            <a:custGeom>
              <a:avLst/>
              <a:gdLst/>
              <a:ahLst/>
              <a:cxnLst/>
              <a:rect l="l" t="t" r="r" b="b"/>
              <a:pathLst>
                <a:path w="1924" h="230" extrusionOk="0">
                  <a:moveTo>
                    <a:pt x="752" y="0"/>
                  </a:moveTo>
                  <a:cubicBezTo>
                    <a:pt x="267" y="0"/>
                    <a:pt x="17" y="106"/>
                    <a:pt x="1" y="112"/>
                  </a:cubicBezTo>
                  <a:lnTo>
                    <a:pt x="24" y="168"/>
                  </a:lnTo>
                  <a:cubicBezTo>
                    <a:pt x="28" y="166"/>
                    <a:pt x="274" y="63"/>
                    <a:pt x="753" y="63"/>
                  </a:cubicBezTo>
                  <a:cubicBezTo>
                    <a:pt x="1050" y="63"/>
                    <a:pt x="1435" y="102"/>
                    <a:pt x="1907" y="230"/>
                  </a:cubicBezTo>
                  <a:lnTo>
                    <a:pt x="1923" y="171"/>
                  </a:lnTo>
                  <a:cubicBezTo>
                    <a:pt x="1443" y="41"/>
                    <a:pt x="1052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71"/>
            <p:cNvSpPr/>
            <p:nvPr/>
          </p:nvSpPr>
          <p:spPr>
            <a:xfrm>
              <a:off x="6185100" y="1839675"/>
              <a:ext cx="10625" cy="22625"/>
            </a:xfrm>
            <a:custGeom>
              <a:avLst/>
              <a:gdLst/>
              <a:ahLst/>
              <a:cxnLst/>
              <a:rect l="l" t="t" r="r" b="b"/>
              <a:pathLst>
                <a:path w="425" h="905" extrusionOk="0">
                  <a:moveTo>
                    <a:pt x="59" y="1"/>
                  </a:moveTo>
                  <a:lnTo>
                    <a:pt x="1" y="17"/>
                  </a:lnTo>
                  <a:cubicBezTo>
                    <a:pt x="10" y="47"/>
                    <a:pt x="197" y="758"/>
                    <a:pt x="389" y="905"/>
                  </a:cubicBezTo>
                  <a:lnTo>
                    <a:pt x="425" y="856"/>
                  </a:lnTo>
                  <a:cubicBezTo>
                    <a:pt x="281" y="745"/>
                    <a:pt x="112" y="200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6233825" y="1891725"/>
              <a:ext cx="27925" cy="3300"/>
            </a:xfrm>
            <a:custGeom>
              <a:avLst/>
              <a:gdLst/>
              <a:ahLst/>
              <a:cxnLst/>
              <a:rect l="l" t="t" r="r" b="b"/>
              <a:pathLst>
                <a:path w="1117" h="132" extrusionOk="0">
                  <a:moveTo>
                    <a:pt x="145" y="1"/>
                  </a:moveTo>
                  <a:cubicBezTo>
                    <a:pt x="64" y="1"/>
                    <a:pt x="10" y="1"/>
                    <a:pt x="0" y="1"/>
                  </a:cubicBezTo>
                  <a:lnTo>
                    <a:pt x="0" y="63"/>
                  </a:lnTo>
                  <a:cubicBezTo>
                    <a:pt x="39" y="63"/>
                    <a:pt x="87" y="62"/>
                    <a:pt x="142" y="62"/>
                  </a:cubicBezTo>
                  <a:cubicBezTo>
                    <a:pt x="454" y="62"/>
                    <a:pt x="974" y="74"/>
                    <a:pt x="1090" y="132"/>
                  </a:cubicBezTo>
                  <a:lnTo>
                    <a:pt x="1117" y="76"/>
                  </a:lnTo>
                  <a:cubicBezTo>
                    <a:pt x="981" y="8"/>
                    <a:pt x="415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5825250" y="1891900"/>
              <a:ext cx="371700" cy="57075"/>
            </a:xfrm>
            <a:custGeom>
              <a:avLst/>
              <a:gdLst/>
              <a:ahLst/>
              <a:cxnLst/>
              <a:rect l="l" t="t" r="r" b="b"/>
              <a:pathLst>
                <a:path w="14868" h="2283" extrusionOk="0">
                  <a:moveTo>
                    <a:pt x="56" y="1"/>
                  </a:moveTo>
                  <a:lnTo>
                    <a:pt x="0" y="27"/>
                  </a:lnTo>
                  <a:cubicBezTo>
                    <a:pt x="7" y="43"/>
                    <a:pt x="744" y="1558"/>
                    <a:pt x="3065" y="1630"/>
                  </a:cubicBezTo>
                  <a:cubicBezTo>
                    <a:pt x="3179" y="1633"/>
                    <a:pt x="3293" y="1635"/>
                    <a:pt x="3406" y="1635"/>
                  </a:cubicBezTo>
                  <a:cubicBezTo>
                    <a:pt x="4595" y="1635"/>
                    <a:pt x="5734" y="1458"/>
                    <a:pt x="6509" y="1336"/>
                  </a:cubicBezTo>
                  <a:cubicBezTo>
                    <a:pt x="6927" y="1272"/>
                    <a:pt x="7305" y="1213"/>
                    <a:pt x="7510" y="1213"/>
                  </a:cubicBezTo>
                  <a:cubicBezTo>
                    <a:pt x="7598" y="1213"/>
                    <a:pt x="7655" y="1224"/>
                    <a:pt x="7667" y="1251"/>
                  </a:cubicBezTo>
                  <a:cubicBezTo>
                    <a:pt x="7684" y="1280"/>
                    <a:pt x="7684" y="1313"/>
                    <a:pt x="7667" y="1342"/>
                  </a:cubicBezTo>
                  <a:cubicBezTo>
                    <a:pt x="7605" y="1479"/>
                    <a:pt x="7259" y="1587"/>
                    <a:pt x="7129" y="1616"/>
                  </a:cubicBezTo>
                  <a:cubicBezTo>
                    <a:pt x="7093" y="1623"/>
                    <a:pt x="7098" y="1676"/>
                    <a:pt x="7133" y="1676"/>
                  </a:cubicBezTo>
                  <a:cubicBezTo>
                    <a:pt x="7136" y="1676"/>
                    <a:pt x="7139" y="1676"/>
                    <a:pt x="7142" y="1675"/>
                  </a:cubicBezTo>
                  <a:cubicBezTo>
                    <a:pt x="7167" y="1674"/>
                    <a:pt x="8423" y="1515"/>
                    <a:pt x="10014" y="1515"/>
                  </a:cubicBezTo>
                  <a:cubicBezTo>
                    <a:pt x="11585" y="1515"/>
                    <a:pt x="13482" y="1669"/>
                    <a:pt x="14842" y="2282"/>
                  </a:cubicBezTo>
                  <a:lnTo>
                    <a:pt x="14868" y="2227"/>
                  </a:lnTo>
                  <a:cubicBezTo>
                    <a:pt x="13498" y="1610"/>
                    <a:pt x="11590" y="1454"/>
                    <a:pt x="10012" y="1454"/>
                  </a:cubicBezTo>
                  <a:cubicBezTo>
                    <a:pt x="8869" y="1454"/>
                    <a:pt x="7899" y="1536"/>
                    <a:pt x="7432" y="1584"/>
                  </a:cubicBezTo>
                  <a:cubicBezTo>
                    <a:pt x="7557" y="1532"/>
                    <a:pt x="7684" y="1457"/>
                    <a:pt x="7723" y="1368"/>
                  </a:cubicBezTo>
                  <a:cubicBezTo>
                    <a:pt x="7746" y="1323"/>
                    <a:pt x="7746" y="1270"/>
                    <a:pt x="7723" y="1225"/>
                  </a:cubicBezTo>
                  <a:cubicBezTo>
                    <a:pt x="7699" y="1175"/>
                    <a:pt x="7627" y="1153"/>
                    <a:pt x="7496" y="1153"/>
                  </a:cubicBezTo>
                  <a:cubicBezTo>
                    <a:pt x="7302" y="1153"/>
                    <a:pt x="6980" y="1201"/>
                    <a:pt x="6499" y="1277"/>
                  </a:cubicBezTo>
                  <a:cubicBezTo>
                    <a:pt x="5683" y="1405"/>
                    <a:pt x="4591" y="1573"/>
                    <a:pt x="3421" y="1573"/>
                  </a:cubicBezTo>
                  <a:cubicBezTo>
                    <a:pt x="3304" y="1573"/>
                    <a:pt x="3187" y="1571"/>
                    <a:pt x="3068" y="1568"/>
                  </a:cubicBezTo>
                  <a:cubicBezTo>
                    <a:pt x="787" y="1496"/>
                    <a:pt x="62" y="17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6183225" y="1892850"/>
              <a:ext cx="9525" cy="15325"/>
            </a:xfrm>
            <a:custGeom>
              <a:avLst/>
              <a:gdLst/>
              <a:ahLst/>
              <a:cxnLst/>
              <a:rect l="l" t="t" r="r" b="b"/>
              <a:pathLst>
                <a:path w="381" h="613" extrusionOk="0">
                  <a:moveTo>
                    <a:pt x="333" y="1"/>
                  </a:moveTo>
                  <a:cubicBezTo>
                    <a:pt x="328" y="1"/>
                    <a:pt x="323" y="2"/>
                    <a:pt x="317" y="5"/>
                  </a:cubicBezTo>
                  <a:cubicBezTo>
                    <a:pt x="304" y="15"/>
                    <a:pt x="1" y="211"/>
                    <a:pt x="46" y="586"/>
                  </a:cubicBezTo>
                  <a:cubicBezTo>
                    <a:pt x="46" y="603"/>
                    <a:pt x="59" y="612"/>
                    <a:pt x="76" y="612"/>
                  </a:cubicBezTo>
                  <a:lnTo>
                    <a:pt x="79" y="612"/>
                  </a:lnTo>
                  <a:cubicBezTo>
                    <a:pt x="95" y="612"/>
                    <a:pt x="108" y="596"/>
                    <a:pt x="105" y="580"/>
                  </a:cubicBezTo>
                  <a:cubicBezTo>
                    <a:pt x="66" y="243"/>
                    <a:pt x="340" y="67"/>
                    <a:pt x="350" y="57"/>
                  </a:cubicBezTo>
                  <a:cubicBezTo>
                    <a:pt x="380" y="41"/>
                    <a:pt x="362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6322350" y="1906225"/>
              <a:ext cx="49075" cy="14175"/>
            </a:xfrm>
            <a:custGeom>
              <a:avLst/>
              <a:gdLst/>
              <a:ahLst/>
              <a:cxnLst/>
              <a:rect l="l" t="t" r="r" b="b"/>
              <a:pathLst>
                <a:path w="1963" h="567" extrusionOk="0">
                  <a:moveTo>
                    <a:pt x="852" y="0"/>
                  </a:moveTo>
                  <a:cubicBezTo>
                    <a:pt x="694" y="0"/>
                    <a:pt x="551" y="28"/>
                    <a:pt x="425" y="84"/>
                  </a:cubicBezTo>
                  <a:cubicBezTo>
                    <a:pt x="229" y="169"/>
                    <a:pt x="76" y="329"/>
                    <a:pt x="4" y="531"/>
                  </a:cubicBezTo>
                  <a:cubicBezTo>
                    <a:pt x="1" y="547"/>
                    <a:pt x="11" y="564"/>
                    <a:pt x="27" y="567"/>
                  </a:cubicBezTo>
                  <a:lnTo>
                    <a:pt x="33" y="567"/>
                  </a:lnTo>
                  <a:cubicBezTo>
                    <a:pt x="46" y="567"/>
                    <a:pt x="60" y="560"/>
                    <a:pt x="63" y="547"/>
                  </a:cubicBezTo>
                  <a:cubicBezTo>
                    <a:pt x="131" y="365"/>
                    <a:pt x="272" y="218"/>
                    <a:pt x="451" y="139"/>
                  </a:cubicBezTo>
                  <a:cubicBezTo>
                    <a:pt x="568" y="88"/>
                    <a:pt x="702" y="62"/>
                    <a:pt x="850" y="62"/>
                  </a:cubicBezTo>
                  <a:cubicBezTo>
                    <a:pt x="1144" y="62"/>
                    <a:pt x="1497" y="163"/>
                    <a:pt x="1907" y="365"/>
                  </a:cubicBezTo>
                  <a:cubicBezTo>
                    <a:pt x="1911" y="366"/>
                    <a:pt x="1915" y="367"/>
                    <a:pt x="1919" y="367"/>
                  </a:cubicBezTo>
                  <a:cubicBezTo>
                    <a:pt x="1947" y="367"/>
                    <a:pt x="1962" y="326"/>
                    <a:pt x="1936" y="309"/>
                  </a:cubicBezTo>
                  <a:cubicBezTo>
                    <a:pt x="1518" y="103"/>
                    <a:pt x="1156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6331175" y="1928000"/>
              <a:ext cx="30825" cy="24975"/>
            </a:xfrm>
            <a:custGeom>
              <a:avLst/>
              <a:gdLst/>
              <a:ahLst/>
              <a:cxnLst/>
              <a:rect l="l" t="t" r="r" b="b"/>
              <a:pathLst>
                <a:path w="1233" h="999" extrusionOk="0">
                  <a:moveTo>
                    <a:pt x="786" y="1"/>
                  </a:moveTo>
                  <a:cubicBezTo>
                    <a:pt x="783" y="1"/>
                    <a:pt x="780" y="1"/>
                    <a:pt x="777" y="3"/>
                  </a:cubicBezTo>
                  <a:cubicBezTo>
                    <a:pt x="101" y="202"/>
                    <a:pt x="0" y="460"/>
                    <a:pt x="36" y="639"/>
                  </a:cubicBezTo>
                  <a:lnTo>
                    <a:pt x="36" y="643"/>
                  </a:lnTo>
                  <a:cubicBezTo>
                    <a:pt x="36" y="652"/>
                    <a:pt x="59" y="878"/>
                    <a:pt x="193" y="907"/>
                  </a:cubicBezTo>
                  <a:cubicBezTo>
                    <a:pt x="369" y="966"/>
                    <a:pt x="555" y="995"/>
                    <a:pt x="741" y="998"/>
                  </a:cubicBezTo>
                  <a:cubicBezTo>
                    <a:pt x="749" y="998"/>
                    <a:pt x="756" y="999"/>
                    <a:pt x="763" y="999"/>
                  </a:cubicBezTo>
                  <a:cubicBezTo>
                    <a:pt x="915" y="999"/>
                    <a:pt x="1064" y="966"/>
                    <a:pt x="1201" y="904"/>
                  </a:cubicBezTo>
                  <a:cubicBezTo>
                    <a:pt x="1233" y="887"/>
                    <a:pt x="1217" y="845"/>
                    <a:pt x="1189" y="845"/>
                  </a:cubicBezTo>
                  <a:cubicBezTo>
                    <a:pt x="1185" y="845"/>
                    <a:pt x="1180" y="846"/>
                    <a:pt x="1175" y="848"/>
                  </a:cubicBezTo>
                  <a:cubicBezTo>
                    <a:pt x="1039" y="914"/>
                    <a:pt x="886" y="936"/>
                    <a:pt x="743" y="936"/>
                  </a:cubicBezTo>
                  <a:cubicBezTo>
                    <a:pt x="460" y="936"/>
                    <a:pt x="214" y="850"/>
                    <a:pt x="209" y="848"/>
                  </a:cubicBezTo>
                  <a:cubicBezTo>
                    <a:pt x="131" y="829"/>
                    <a:pt x="101" y="688"/>
                    <a:pt x="95" y="636"/>
                  </a:cubicBezTo>
                  <a:lnTo>
                    <a:pt x="95" y="626"/>
                  </a:lnTo>
                  <a:cubicBezTo>
                    <a:pt x="56" y="407"/>
                    <a:pt x="304" y="205"/>
                    <a:pt x="793" y="62"/>
                  </a:cubicBezTo>
                  <a:cubicBezTo>
                    <a:pt x="810" y="55"/>
                    <a:pt x="820" y="39"/>
                    <a:pt x="813" y="22"/>
                  </a:cubicBezTo>
                  <a:cubicBezTo>
                    <a:pt x="810" y="10"/>
                    <a:pt x="798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6325125" y="1960500"/>
              <a:ext cx="37200" cy="15725"/>
            </a:xfrm>
            <a:custGeom>
              <a:avLst/>
              <a:gdLst/>
              <a:ahLst/>
              <a:cxnLst/>
              <a:rect l="l" t="t" r="r" b="b"/>
              <a:pathLst>
                <a:path w="1488" h="629" extrusionOk="0">
                  <a:moveTo>
                    <a:pt x="324" y="1"/>
                  </a:moveTo>
                  <a:cubicBezTo>
                    <a:pt x="316" y="1"/>
                    <a:pt x="307" y="4"/>
                    <a:pt x="301" y="12"/>
                  </a:cubicBezTo>
                  <a:cubicBezTo>
                    <a:pt x="298" y="12"/>
                    <a:pt x="1" y="318"/>
                    <a:pt x="216" y="615"/>
                  </a:cubicBezTo>
                  <a:cubicBezTo>
                    <a:pt x="223" y="622"/>
                    <a:pt x="232" y="629"/>
                    <a:pt x="242" y="629"/>
                  </a:cubicBezTo>
                  <a:cubicBezTo>
                    <a:pt x="246" y="625"/>
                    <a:pt x="252" y="625"/>
                    <a:pt x="259" y="619"/>
                  </a:cubicBezTo>
                  <a:cubicBezTo>
                    <a:pt x="272" y="609"/>
                    <a:pt x="275" y="593"/>
                    <a:pt x="265" y="580"/>
                  </a:cubicBezTo>
                  <a:cubicBezTo>
                    <a:pt x="125" y="390"/>
                    <a:pt x="232" y="194"/>
                    <a:pt x="301" y="103"/>
                  </a:cubicBezTo>
                  <a:cubicBezTo>
                    <a:pt x="314" y="145"/>
                    <a:pt x="334" y="185"/>
                    <a:pt x="363" y="221"/>
                  </a:cubicBezTo>
                  <a:cubicBezTo>
                    <a:pt x="471" y="361"/>
                    <a:pt x="745" y="540"/>
                    <a:pt x="1440" y="619"/>
                  </a:cubicBezTo>
                  <a:cubicBezTo>
                    <a:pt x="1442" y="619"/>
                    <a:pt x="1444" y="619"/>
                    <a:pt x="1446" y="619"/>
                  </a:cubicBezTo>
                  <a:cubicBezTo>
                    <a:pt x="1483" y="619"/>
                    <a:pt x="1487" y="563"/>
                    <a:pt x="1447" y="557"/>
                  </a:cubicBezTo>
                  <a:cubicBezTo>
                    <a:pt x="856" y="491"/>
                    <a:pt x="595" y="354"/>
                    <a:pt x="468" y="243"/>
                  </a:cubicBezTo>
                  <a:cubicBezTo>
                    <a:pt x="343" y="132"/>
                    <a:pt x="353" y="41"/>
                    <a:pt x="353" y="34"/>
                  </a:cubicBezTo>
                  <a:cubicBezTo>
                    <a:pt x="355" y="15"/>
                    <a:pt x="34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6330425" y="1949125"/>
              <a:ext cx="6900" cy="12975"/>
            </a:xfrm>
            <a:custGeom>
              <a:avLst/>
              <a:gdLst/>
              <a:ahLst/>
              <a:cxnLst/>
              <a:rect l="l" t="t" r="r" b="b"/>
              <a:pathLst>
                <a:path w="276" h="519" extrusionOk="0">
                  <a:moveTo>
                    <a:pt x="231" y="0"/>
                  </a:moveTo>
                  <a:cubicBezTo>
                    <a:pt x="225" y="0"/>
                    <a:pt x="219" y="2"/>
                    <a:pt x="213" y="6"/>
                  </a:cubicBezTo>
                  <a:cubicBezTo>
                    <a:pt x="56" y="117"/>
                    <a:pt x="1" y="326"/>
                    <a:pt x="83" y="499"/>
                  </a:cubicBezTo>
                  <a:cubicBezTo>
                    <a:pt x="89" y="512"/>
                    <a:pt x="99" y="516"/>
                    <a:pt x="112" y="519"/>
                  </a:cubicBezTo>
                  <a:cubicBezTo>
                    <a:pt x="115" y="516"/>
                    <a:pt x="122" y="516"/>
                    <a:pt x="125" y="512"/>
                  </a:cubicBezTo>
                  <a:cubicBezTo>
                    <a:pt x="138" y="506"/>
                    <a:pt x="145" y="486"/>
                    <a:pt x="138" y="473"/>
                  </a:cubicBezTo>
                  <a:cubicBezTo>
                    <a:pt x="69" y="326"/>
                    <a:pt x="115" y="150"/>
                    <a:pt x="249" y="55"/>
                  </a:cubicBezTo>
                  <a:cubicBezTo>
                    <a:pt x="276" y="37"/>
                    <a:pt x="256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6320075" y="1924950"/>
              <a:ext cx="13900" cy="15625"/>
            </a:xfrm>
            <a:custGeom>
              <a:avLst/>
              <a:gdLst/>
              <a:ahLst/>
              <a:cxnLst/>
              <a:rect l="l" t="t" r="r" b="b"/>
              <a:pathLst>
                <a:path w="556" h="625" extrusionOk="0">
                  <a:moveTo>
                    <a:pt x="46" y="1"/>
                  </a:moveTo>
                  <a:cubicBezTo>
                    <a:pt x="30" y="1"/>
                    <a:pt x="17" y="14"/>
                    <a:pt x="17" y="30"/>
                  </a:cubicBezTo>
                  <a:cubicBezTo>
                    <a:pt x="13" y="46"/>
                    <a:pt x="0" y="383"/>
                    <a:pt x="186" y="543"/>
                  </a:cubicBezTo>
                  <a:cubicBezTo>
                    <a:pt x="245" y="595"/>
                    <a:pt x="325" y="624"/>
                    <a:pt x="405" y="624"/>
                  </a:cubicBezTo>
                  <a:cubicBezTo>
                    <a:pt x="410" y="624"/>
                    <a:pt x="414" y="624"/>
                    <a:pt x="418" y="624"/>
                  </a:cubicBezTo>
                  <a:cubicBezTo>
                    <a:pt x="454" y="624"/>
                    <a:pt x="490" y="621"/>
                    <a:pt x="526" y="614"/>
                  </a:cubicBezTo>
                  <a:cubicBezTo>
                    <a:pt x="542" y="611"/>
                    <a:pt x="555" y="595"/>
                    <a:pt x="552" y="578"/>
                  </a:cubicBezTo>
                  <a:cubicBezTo>
                    <a:pt x="546" y="564"/>
                    <a:pt x="535" y="552"/>
                    <a:pt x="521" y="552"/>
                  </a:cubicBezTo>
                  <a:cubicBezTo>
                    <a:pt x="519" y="552"/>
                    <a:pt x="518" y="552"/>
                    <a:pt x="516" y="552"/>
                  </a:cubicBezTo>
                  <a:cubicBezTo>
                    <a:pt x="481" y="560"/>
                    <a:pt x="448" y="564"/>
                    <a:pt x="417" y="564"/>
                  </a:cubicBezTo>
                  <a:cubicBezTo>
                    <a:pt x="341" y="564"/>
                    <a:pt x="277" y="541"/>
                    <a:pt x="226" y="497"/>
                  </a:cubicBezTo>
                  <a:cubicBezTo>
                    <a:pt x="62" y="357"/>
                    <a:pt x="75" y="37"/>
                    <a:pt x="75" y="33"/>
                  </a:cubicBezTo>
                  <a:cubicBezTo>
                    <a:pt x="79" y="17"/>
                    <a:pt x="66" y="4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6300900" y="1797975"/>
              <a:ext cx="70325" cy="45650"/>
            </a:xfrm>
            <a:custGeom>
              <a:avLst/>
              <a:gdLst/>
              <a:ahLst/>
              <a:cxnLst/>
              <a:rect l="l" t="t" r="r" b="b"/>
              <a:pathLst>
                <a:path w="2813" h="1826" extrusionOk="0">
                  <a:moveTo>
                    <a:pt x="2771" y="1"/>
                  </a:moveTo>
                  <a:cubicBezTo>
                    <a:pt x="2770" y="1"/>
                    <a:pt x="2769" y="1"/>
                    <a:pt x="2768" y="1"/>
                  </a:cubicBezTo>
                  <a:cubicBezTo>
                    <a:pt x="235" y="468"/>
                    <a:pt x="13" y="1542"/>
                    <a:pt x="7" y="1587"/>
                  </a:cubicBezTo>
                  <a:lnTo>
                    <a:pt x="0" y="1623"/>
                  </a:lnTo>
                  <a:lnTo>
                    <a:pt x="36" y="1623"/>
                  </a:lnTo>
                  <a:cubicBezTo>
                    <a:pt x="212" y="1636"/>
                    <a:pt x="382" y="1705"/>
                    <a:pt x="519" y="1819"/>
                  </a:cubicBezTo>
                  <a:cubicBezTo>
                    <a:pt x="522" y="1822"/>
                    <a:pt x="528" y="1825"/>
                    <a:pt x="537" y="1825"/>
                  </a:cubicBezTo>
                  <a:lnTo>
                    <a:pt x="537" y="1825"/>
                  </a:lnTo>
                  <a:cubicBezTo>
                    <a:pt x="565" y="1824"/>
                    <a:pt x="578" y="1789"/>
                    <a:pt x="555" y="1770"/>
                  </a:cubicBezTo>
                  <a:cubicBezTo>
                    <a:pt x="418" y="1659"/>
                    <a:pt x="252" y="1587"/>
                    <a:pt x="75" y="1564"/>
                  </a:cubicBezTo>
                  <a:cubicBezTo>
                    <a:pt x="134" y="1378"/>
                    <a:pt x="536" y="474"/>
                    <a:pt x="2778" y="60"/>
                  </a:cubicBezTo>
                  <a:cubicBezTo>
                    <a:pt x="2813" y="50"/>
                    <a:pt x="2805" y="1"/>
                    <a:pt x="2771" y="1"/>
                  </a:cubicBezTo>
                  <a:close/>
                  <a:moveTo>
                    <a:pt x="537" y="1825"/>
                  </a:moveTo>
                  <a:cubicBezTo>
                    <a:pt x="537" y="1825"/>
                    <a:pt x="536" y="1825"/>
                    <a:pt x="536" y="1825"/>
                  </a:cubicBezTo>
                  <a:lnTo>
                    <a:pt x="539" y="1825"/>
                  </a:lnTo>
                  <a:cubicBezTo>
                    <a:pt x="538" y="1825"/>
                    <a:pt x="538" y="1825"/>
                    <a:pt x="537" y="1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6206925" y="1714325"/>
              <a:ext cx="33450" cy="85400"/>
            </a:xfrm>
            <a:custGeom>
              <a:avLst/>
              <a:gdLst/>
              <a:ahLst/>
              <a:cxnLst/>
              <a:rect l="l" t="t" r="r" b="b"/>
              <a:pathLst>
                <a:path w="1338" h="3416" extrusionOk="0">
                  <a:moveTo>
                    <a:pt x="642" y="1"/>
                  </a:moveTo>
                  <a:cubicBezTo>
                    <a:pt x="618" y="1"/>
                    <a:pt x="597" y="29"/>
                    <a:pt x="619" y="53"/>
                  </a:cubicBezTo>
                  <a:cubicBezTo>
                    <a:pt x="626" y="60"/>
                    <a:pt x="1259" y="817"/>
                    <a:pt x="711" y="3275"/>
                  </a:cubicBezTo>
                  <a:cubicBezTo>
                    <a:pt x="603" y="3145"/>
                    <a:pt x="316" y="2795"/>
                    <a:pt x="58" y="2671"/>
                  </a:cubicBezTo>
                  <a:cubicBezTo>
                    <a:pt x="53" y="2669"/>
                    <a:pt x="49" y="2668"/>
                    <a:pt x="45" y="2668"/>
                  </a:cubicBezTo>
                  <a:cubicBezTo>
                    <a:pt x="16" y="2668"/>
                    <a:pt x="0" y="2712"/>
                    <a:pt x="32" y="2727"/>
                  </a:cubicBezTo>
                  <a:cubicBezTo>
                    <a:pt x="332" y="2874"/>
                    <a:pt x="698" y="3360"/>
                    <a:pt x="701" y="3363"/>
                  </a:cubicBezTo>
                  <a:lnTo>
                    <a:pt x="740" y="3415"/>
                  </a:lnTo>
                  <a:lnTo>
                    <a:pt x="756" y="3353"/>
                  </a:lnTo>
                  <a:cubicBezTo>
                    <a:pt x="1337" y="804"/>
                    <a:pt x="691" y="44"/>
                    <a:pt x="665" y="11"/>
                  </a:cubicBezTo>
                  <a:cubicBezTo>
                    <a:pt x="658" y="4"/>
                    <a:pt x="649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5756450" y="1709450"/>
              <a:ext cx="636925" cy="274925"/>
            </a:xfrm>
            <a:custGeom>
              <a:avLst/>
              <a:gdLst/>
              <a:ahLst/>
              <a:cxnLst/>
              <a:rect l="l" t="t" r="r" b="b"/>
              <a:pathLst>
                <a:path w="25477" h="10997" extrusionOk="0">
                  <a:moveTo>
                    <a:pt x="18850" y="62"/>
                  </a:moveTo>
                  <a:cubicBezTo>
                    <a:pt x="19033" y="79"/>
                    <a:pt x="19245" y="542"/>
                    <a:pt x="19311" y="1078"/>
                  </a:cubicBezTo>
                  <a:cubicBezTo>
                    <a:pt x="19324" y="1189"/>
                    <a:pt x="19334" y="1322"/>
                    <a:pt x="19340" y="1463"/>
                  </a:cubicBezTo>
                  <a:cubicBezTo>
                    <a:pt x="19343" y="1476"/>
                    <a:pt x="19353" y="1489"/>
                    <a:pt x="19366" y="1492"/>
                  </a:cubicBezTo>
                  <a:lnTo>
                    <a:pt x="19389" y="1495"/>
                  </a:lnTo>
                  <a:lnTo>
                    <a:pt x="19500" y="1521"/>
                  </a:lnTo>
                  <a:cubicBezTo>
                    <a:pt x="21615" y="2024"/>
                    <a:pt x="22793" y="3672"/>
                    <a:pt x="22806" y="3689"/>
                  </a:cubicBezTo>
                  <a:cubicBezTo>
                    <a:pt x="22813" y="3699"/>
                    <a:pt x="22823" y="3702"/>
                    <a:pt x="22833" y="3702"/>
                  </a:cubicBezTo>
                  <a:cubicBezTo>
                    <a:pt x="23700" y="3646"/>
                    <a:pt x="24965" y="3574"/>
                    <a:pt x="25301" y="3574"/>
                  </a:cubicBezTo>
                  <a:cubicBezTo>
                    <a:pt x="25322" y="3574"/>
                    <a:pt x="25339" y="3574"/>
                    <a:pt x="25352" y="3575"/>
                  </a:cubicBezTo>
                  <a:cubicBezTo>
                    <a:pt x="25209" y="3787"/>
                    <a:pt x="23959" y="4968"/>
                    <a:pt x="23113" y="5748"/>
                  </a:cubicBezTo>
                  <a:cubicBezTo>
                    <a:pt x="23104" y="5758"/>
                    <a:pt x="23104" y="5774"/>
                    <a:pt x="23113" y="5788"/>
                  </a:cubicBezTo>
                  <a:cubicBezTo>
                    <a:pt x="23162" y="5850"/>
                    <a:pt x="23182" y="6440"/>
                    <a:pt x="23172" y="6966"/>
                  </a:cubicBezTo>
                  <a:cubicBezTo>
                    <a:pt x="23172" y="6979"/>
                    <a:pt x="23185" y="6992"/>
                    <a:pt x="23198" y="6995"/>
                  </a:cubicBezTo>
                  <a:cubicBezTo>
                    <a:pt x="23201" y="6995"/>
                    <a:pt x="23580" y="7070"/>
                    <a:pt x="24390" y="7697"/>
                  </a:cubicBezTo>
                  <a:cubicBezTo>
                    <a:pt x="25183" y="8311"/>
                    <a:pt x="25405" y="9584"/>
                    <a:pt x="25062" y="10269"/>
                  </a:cubicBezTo>
                  <a:cubicBezTo>
                    <a:pt x="24841" y="10712"/>
                    <a:pt x="24471" y="10932"/>
                    <a:pt x="23959" y="10932"/>
                  </a:cubicBezTo>
                  <a:cubicBezTo>
                    <a:pt x="23844" y="10932"/>
                    <a:pt x="23722" y="10921"/>
                    <a:pt x="23593" y="10899"/>
                  </a:cubicBezTo>
                  <a:cubicBezTo>
                    <a:pt x="23303" y="10853"/>
                    <a:pt x="23038" y="10710"/>
                    <a:pt x="22842" y="10491"/>
                  </a:cubicBezTo>
                  <a:cubicBezTo>
                    <a:pt x="22836" y="10484"/>
                    <a:pt x="22829" y="10478"/>
                    <a:pt x="22820" y="10478"/>
                  </a:cubicBezTo>
                  <a:lnTo>
                    <a:pt x="21024" y="10308"/>
                  </a:lnTo>
                  <a:cubicBezTo>
                    <a:pt x="21015" y="10308"/>
                    <a:pt x="21005" y="10311"/>
                    <a:pt x="20998" y="10318"/>
                  </a:cubicBezTo>
                  <a:cubicBezTo>
                    <a:pt x="20638" y="10722"/>
                    <a:pt x="20211" y="10853"/>
                    <a:pt x="19809" y="10853"/>
                  </a:cubicBezTo>
                  <a:cubicBezTo>
                    <a:pt x="19074" y="10853"/>
                    <a:pt x="18420" y="10415"/>
                    <a:pt x="18410" y="10406"/>
                  </a:cubicBezTo>
                  <a:cubicBezTo>
                    <a:pt x="18405" y="10403"/>
                    <a:pt x="18398" y="10401"/>
                    <a:pt x="18392" y="10401"/>
                  </a:cubicBezTo>
                  <a:cubicBezTo>
                    <a:pt x="18385" y="10401"/>
                    <a:pt x="18379" y="10403"/>
                    <a:pt x="18374" y="10406"/>
                  </a:cubicBezTo>
                  <a:cubicBezTo>
                    <a:pt x="18369" y="10411"/>
                    <a:pt x="17955" y="10740"/>
                    <a:pt x="15946" y="10740"/>
                  </a:cubicBezTo>
                  <a:cubicBezTo>
                    <a:pt x="15355" y="10740"/>
                    <a:pt x="14626" y="10711"/>
                    <a:pt x="13729" y="10638"/>
                  </a:cubicBezTo>
                  <a:cubicBezTo>
                    <a:pt x="13148" y="10590"/>
                    <a:pt x="12541" y="10570"/>
                    <a:pt x="11921" y="10570"/>
                  </a:cubicBezTo>
                  <a:cubicBezTo>
                    <a:pt x="10479" y="10570"/>
                    <a:pt x="8973" y="10676"/>
                    <a:pt x="7596" y="10772"/>
                  </a:cubicBezTo>
                  <a:cubicBezTo>
                    <a:pt x="6362" y="10858"/>
                    <a:pt x="5223" y="10937"/>
                    <a:pt x="4271" y="10937"/>
                  </a:cubicBezTo>
                  <a:cubicBezTo>
                    <a:pt x="3528" y="10937"/>
                    <a:pt x="2900" y="10889"/>
                    <a:pt x="2429" y="10759"/>
                  </a:cubicBezTo>
                  <a:cubicBezTo>
                    <a:pt x="546" y="10236"/>
                    <a:pt x="474" y="9665"/>
                    <a:pt x="314" y="8415"/>
                  </a:cubicBezTo>
                  <a:cubicBezTo>
                    <a:pt x="301" y="8298"/>
                    <a:pt x="285" y="8180"/>
                    <a:pt x="268" y="8053"/>
                  </a:cubicBezTo>
                  <a:cubicBezTo>
                    <a:pt x="66" y="6568"/>
                    <a:pt x="2083" y="4227"/>
                    <a:pt x="2106" y="4201"/>
                  </a:cubicBezTo>
                  <a:cubicBezTo>
                    <a:pt x="2106" y="4201"/>
                    <a:pt x="2106" y="4198"/>
                    <a:pt x="2109" y="4195"/>
                  </a:cubicBezTo>
                  <a:cubicBezTo>
                    <a:pt x="3128" y="2210"/>
                    <a:pt x="4887" y="1649"/>
                    <a:pt x="8079" y="627"/>
                  </a:cubicBezTo>
                  <a:cubicBezTo>
                    <a:pt x="8836" y="389"/>
                    <a:pt x="9622" y="265"/>
                    <a:pt x="10415" y="265"/>
                  </a:cubicBezTo>
                  <a:cubicBezTo>
                    <a:pt x="10425" y="265"/>
                    <a:pt x="10435" y="265"/>
                    <a:pt x="10446" y="265"/>
                  </a:cubicBezTo>
                  <a:cubicBezTo>
                    <a:pt x="12502" y="265"/>
                    <a:pt x="14010" y="1032"/>
                    <a:pt x="14030" y="1048"/>
                  </a:cubicBezTo>
                  <a:cubicBezTo>
                    <a:pt x="14033" y="1048"/>
                    <a:pt x="14036" y="1051"/>
                    <a:pt x="14043" y="1051"/>
                  </a:cubicBezTo>
                  <a:cubicBezTo>
                    <a:pt x="14046" y="1051"/>
                    <a:pt x="14093" y="1051"/>
                    <a:pt x="14177" y="1051"/>
                  </a:cubicBezTo>
                  <a:cubicBezTo>
                    <a:pt x="14656" y="1051"/>
                    <a:pt x="16330" y="1065"/>
                    <a:pt x="17920" y="1254"/>
                  </a:cubicBezTo>
                  <a:cubicBezTo>
                    <a:pt x="17923" y="1254"/>
                    <a:pt x="17925" y="1255"/>
                    <a:pt x="17927" y="1255"/>
                  </a:cubicBezTo>
                  <a:cubicBezTo>
                    <a:pt x="17937" y="1255"/>
                    <a:pt x="17944" y="1249"/>
                    <a:pt x="17950" y="1241"/>
                  </a:cubicBezTo>
                  <a:cubicBezTo>
                    <a:pt x="18674" y="147"/>
                    <a:pt x="18821" y="62"/>
                    <a:pt x="18850" y="62"/>
                  </a:cubicBezTo>
                  <a:close/>
                  <a:moveTo>
                    <a:pt x="18848" y="0"/>
                  </a:moveTo>
                  <a:cubicBezTo>
                    <a:pt x="18797" y="0"/>
                    <a:pt x="18658" y="56"/>
                    <a:pt x="17910" y="1189"/>
                  </a:cubicBezTo>
                  <a:cubicBezTo>
                    <a:pt x="16295" y="996"/>
                    <a:pt x="14599" y="986"/>
                    <a:pt x="14153" y="986"/>
                  </a:cubicBezTo>
                  <a:cubicBezTo>
                    <a:pt x="14099" y="986"/>
                    <a:pt x="14064" y="986"/>
                    <a:pt x="14049" y="986"/>
                  </a:cubicBezTo>
                  <a:cubicBezTo>
                    <a:pt x="13974" y="947"/>
                    <a:pt x="13292" y="611"/>
                    <a:pt x="12264" y="392"/>
                  </a:cubicBezTo>
                  <a:cubicBezTo>
                    <a:pt x="11775" y="288"/>
                    <a:pt x="11157" y="201"/>
                    <a:pt x="10459" y="201"/>
                  </a:cubicBezTo>
                  <a:cubicBezTo>
                    <a:pt x="9729" y="201"/>
                    <a:pt x="8912" y="296"/>
                    <a:pt x="8063" y="568"/>
                  </a:cubicBezTo>
                  <a:cubicBezTo>
                    <a:pt x="4858" y="1593"/>
                    <a:pt x="3088" y="2158"/>
                    <a:pt x="2057" y="4162"/>
                  </a:cubicBezTo>
                  <a:cubicBezTo>
                    <a:pt x="1943" y="4296"/>
                    <a:pt x="1" y="6558"/>
                    <a:pt x="210" y="8059"/>
                  </a:cubicBezTo>
                  <a:cubicBezTo>
                    <a:pt x="226" y="8187"/>
                    <a:pt x="242" y="8307"/>
                    <a:pt x="255" y="8418"/>
                  </a:cubicBezTo>
                  <a:cubicBezTo>
                    <a:pt x="418" y="9698"/>
                    <a:pt x="494" y="10282"/>
                    <a:pt x="2413" y="10814"/>
                  </a:cubicBezTo>
                  <a:cubicBezTo>
                    <a:pt x="2889" y="10948"/>
                    <a:pt x="3523" y="10997"/>
                    <a:pt x="4270" y="10997"/>
                  </a:cubicBezTo>
                  <a:cubicBezTo>
                    <a:pt x="5223" y="10997"/>
                    <a:pt x="6366" y="10915"/>
                    <a:pt x="7603" y="10830"/>
                  </a:cubicBezTo>
                  <a:cubicBezTo>
                    <a:pt x="8977" y="10735"/>
                    <a:pt x="10482" y="10629"/>
                    <a:pt x="11922" y="10629"/>
                  </a:cubicBezTo>
                  <a:cubicBezTo>
                    <a:pt x="12541" y="10629"/>
                    <a:pt x="13147" y="10649"/>
                    <a:pt x="13726" y="10697"/>
                  </a:cubicBezTo>
                  <a:cubicBezTo>
                    <a:pt x="14638" y="10771"/>
                    <a:pt x="15377" y="10800"/>
                    <a:pt x="15975" y="10800"/>
                  </a:cubicBezTo>
                  <a:cubicBezTo>
                    <a:pt x="17787" y="10800"/>
                    <a:pt x="18296" y="10534"/>
                    <a:pt x="18397" y="10465"/>
                  </a:cubicBezTo>
                  <a:cubicBezTo>
                    <a:pt x="18509" y="10538"/>
                    <a:pt x="19125" y="10911"/>
                    <a:pt x="19814" y="10911"/>
                  </a:cubicBezTo>
                  <a:cubicBezTo>
                    <a:pt x="20226" y="10911"/>
                    <a:pt x="20665" y="10778"/>
                    <a:pt x="21037" y="10367"/>
                  </a:cubicBezTo>
                  <a:lnTo>
                    <a:pt x="22806" y="10537"/>
                  </a:lnTo>
                  <a:cubicBezTo>
                    <a:pt x="23009" y="10762"/>
                    <a:pt x="23283" y="10909"/>
                    <a:pt x="23583" y="10958"/>
                  </a:cubicBezTo>
                  <a:cubicBezTo>
                    <a:pt x="23717" y="10981"/>
                    <a:pt x="23844" y="10993"/>
                    <a:pt x="23963" y="10993"/>
                  </a:cubicBezTo>
                  <a:cubicBezTo>
                    <a:pt x="24498" y="10993"/>
                    <a:pt x="24885" y="10760"/>
                    <a:pt x="25117" y="10295"/>
                  </a:cubicBezTo>
                  <a:cubicBezTo>
                    <a:pt x="25476" y="9574"/>
                    <a:pt x="25258" y="8288"/>
                    <a:pt x="24429" y="7645"/>
                  </a:cubicBezTo>
                  <a:cubicBezTo>
                    <a:pt x="23711" y="7093"/>
                    <a:pt x="23332" y="6966"/>
                    <a:pt x="23234" y="6940"/>
                  </a:cubicBezTo>
                  <a:cubicBezTo>
                    <a:pt x="23237" y="6721"/>
                    <a:pt x="23244" y="5951"/>
                    <a:pt x="23172" y="5771"/>
                  </a:cubicBezTo>
                  <a:cubicBezTo>
                    <a:pt x="23273" y="5680"/>
                    <a:pt x="23789" y="5203"/>
                    <a:pt x="24295" y="4720"/>
                  </a:cubicBezTo>
                  <a:cubicBezTo>
                    <a:pt x="25444" y="3627"/>
                    <a:pt x="25434" y="3575"/>
                    <a:pt x="25424" y="3542"/>
                  </a:cubicBezTo>
                  <a:cubicBezTo>
                    <a:pt x="25421" y="3529"/>
                    <a:pt x="25411" y="3519"/>
                    <a:pt x="25398" y="3516"/>
                  </a:cubicBezTo>
                  <a:cubicBezTo>
                    <a:pt x="25386" y="3512"/>
                    <a:pt x="25350" y="3511"/>
                    <a:pt x="25296" y="3511"/>
                  </a:cubicBezTo>
                  <a:cubicBezTo>
                    <a:pt x="24848" y="3511"/>
                    <a:pt x="23131" y="3619"/>
                    <a:pt x="22846" y="3637"/>
                  </a:cubicBezTo>
                  <a:cubicBezTo>
                    <a:pt x="22725" y="3473"/>
                    <a:pt x="21547" y="1943"/>
                    <a:pt x="19513" y="1459"/>
                  </a:cubicBezTo>
                  <a:lnTo>
                    <a:pt x="19402" y="1433"/>
                  </a:lnTo>
                  <a:cubicBezTo>
                    <a:pt x="19396" y="1300"/>
                    <a:pt x="19383" y="1175"/>
                    <a:pt x="19369" y="1068"/>
                  </a:cubicBezTo>
                  <a:cubicBezTo>
                    <a:pt x="19307" y="559"/>
                    <a:pt x="19099" y="20"/>
                    <a:pt x="18857" y="0"/>
                  </a:cubicBezTo>
                  <a:cubicBezTo>
                    <a:pt x="18854" y="0"/>
                    <a:pt x="18852" y="0"/>
                    <a:pt x="1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6189575" y="1728175"/>
              <a:ext cx="21175" cy="18500"/>
            </a:xfrm>
            <a:custGeom>
              <a:avLst/>
              <a:gdLst/>
              <a:ahLst/>
              <a:cxnLst/>
              <a:rect l="l" t="t" r="r" b="b"/>
              <a:pathLst>
                <a:path w="847" h="740" extrusionOk="0">
                  <a:moveTo>
                    <a:pt x="44" y="1"/>
                  </a:moveTo>
                  <a:cubicBezTo>
                    <a:pt x="15" y="1"/>
                    <a:pt x="1" y="50"/>
                    <a:pt x="37" y="61"/>
                  </a:cubicBezTo>
                  <a:cubicBezTo>
                    <a:pt x="396" y="208"/>
                    <a:pt x="785" y="724"/>
                    <a:pt x="788" y="730"/>
                  </a:cubicBezTo>
                  <a:cubicBezTo>
                    <a:pt x="794" y="737"/>
                    <a:pt x="804" y="740"/>
                    <a:pt x="814" y="740"/>
                  </a:cubicBezTo>
                  <a:cubicBezTo>
                    <a:pt x="820" y="740"/>
                    <a:pt x="827" y="737"/>
                    <a:pt x="830" y="733"/>
                  </a:cubicBezTo>
                  <a:cubicBezTo>
                    <a:pt x="843" y="724"/>
                    <a:pt x="847" y="704"/>
                    <a:pt x="837" y="691"/>
                  </a:cubicBezTo>
                  <a:cubicBezTo>
                    <a:pt x="820" y="671"/>
                    <a:pt x="435" y="159"/>
                    <a:pt x="60" y="5"/>
                  </a:cubicBezTo>
                  <a:cubicBezTo>
                    <a:pt x="54" y="2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6180300" y="1732125"/>
              <a:ext cx="26050" cy="9650"/>
            </a:xfrm>
            <a:custGeom>
              <a:avLst/>
              <a:gdLst/>
              <a:ahLst/>
              <a:cxnLst/>
              <a:rect l="l" t="t" r="r" b="b"/>
              <a:pathLst>
                <a:path w="1042" h="386" extrusionOk="0">
                  <a:moveTo>
                    <a:pt x="29" y="1"/>
                  </a:moveTo>
                  <a:cubicBezTo>
                    <a:pt x="13" y="1"/>
                    <a:pt x="0" y="14"/>
                    <a:pt x="0" y="30"/>
                  </a:cubicBezTo>
                  <a:cubicBezTo>
                    <a:pt x="0" y="50"/>
                    <a:pt x="13" y="63"/>
                    <a:pt x="29" y="63"/>
                  </a:cubicBezTo>
                  <a:cubicBezTo>
                    <a:pt x="35" y="63"/>
                    <a:pt x="41" y="63"/>
                    <a:pt x="47" y="63"/>
                  </a:cubicBezTo>
                  <a:cubicBezTo>
                    <a:pt x="438" y="63"/>
                    <a:pt x="979" y="376"/>
                    <a:pt x="986" y="379"/>
                  </a:cubicBezTo>
                  <a:cubicBezTo>
                    <a:pt x="989" y="383"/>
                    <a:pt x="996" y="386"/>
                    <a:pt x="999" y="386"/>
                  </a:cubicBezTo>
                  <a:lnTo>
                    <a:pt x="999" y="383"/>
                  </a:lnTo>
                  <a:cubicBezTo>
                    <a:pt x="1032" y="383"/>
                    <a:pt x="1041" y="344"/>
                    <a:pt x="1015" y="327"/>
                  </a:cubicBezTo>
                  <a:cubicBezTo>
                    <a:pt x="992" y="314"/>
                    <a:pt x="444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6318550" y="1846950"/>
              <a:ext cx="27175" cy="6050"/>
            </a:xfrm>
            <a:custGeom>
              <a:avLst/>
              <a:gdLst/>
              <a:ahLst/>
              <a:cxnLst/>
              <a:rect l="l" t="t" r="r" b="b"/>
              <a:pathLst>
                <a:path w="1087" h="242" extrusionOk="0">
                  <a:moveTo>
                    <a:pt x="78" y="0"/>
                  </a:moveTo>
                  <a:cubicBezTo>
                    <a:pt x="60" y="0"/>
                    <a:pt x="48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1" y="0"/>
                    <a:pt x="0" y="63"/>
                    <a:pt x="39" y="63"/>
                  </a:cubicBezTo>
                  <a:cubicBezTo>
                    <a:pt x="41" y="63"/>
                    <a:pt x="43" y="63"/>
                    <a:pt x="45" y="62"/>
                  </a:cubicBezTo>
                  <a:cubicBezTo>
                    <a:pt x="46" y="62"/>
                    <a:pt x="56" y="62"/>
                    <a:pt x="74" y="62"/>
                  </a:cubicBezTo>
                  <a:cubicBezTo>
                    <a:pt x="203" y="62"/>
                    <a:pt x="736" y="72"/>
                    <a:pt x="1034" y="239"/>
                  </a:cubicBezTo>
                  <a:cubicBezTo>
                    <a:pt x="1041" y="239"/>
                    <a:pt x="1044" y="242"/>
                    <a:pt x="1050" y="242"/>
                  </a:cubicBezTo>
                  <a:cubicBezTo>
                    <a:pt x="1060" y="242"/>
                    <a:pt x="1073" y="235"/>
                    <a:pt x="1076" y="226"/>
                  </a:cubicBezTo>
                  <a:cubicBezTo>
                    <a:pt x="1086" y="209"/>
                    <a:pt x="1080" y="193"/>
                    <a:pt x="1067" y="183"/>
                  </a:cubicBezTo>
                  <a:cubicBezTo>
                    <a:pt x="753" y="10"/>
                    <a:pt x="21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6335650" y="1835300"/>
              <a:ext cx="27250" cy="6525"/>
            </a:xfrm>
            <a:custGeom>
              <a:avLst/>
              <a:gdLst/>
              <a:ahLst/>
              <a:cxnLst/>
              <a:rect l="l" t="t" r="r" b="b"/>
              <a:pathLst>
                <a:path w="1090" h="261" extrusionOk="0">
                  <a:moveTo>
                    <a:pt x="917" y="0"/>
                  </a:moveTo>
                  <a:cubicBezTo>
                    <a:pt x="532" y="0"/>
                    <a:pt x="57" y="193"/>
                    <a:pt x="33" y="202"/>
                  </a:cubicBezTo>
                  <a:cubicBezTo>
                    <a:pt x="1" y="215"/>
                    <a:pt x="11" y="261"/>
                    <a:pt x="47" y="261"/>
                  </a:cubicBezTo>
                  <a:cubicBezTo>
                    <a:pt x="50" y="261"/>
                    <a:pt x="53" y="261"/>
                    <a:pt x="56" y="257"/>
                  </a:cubicBezTo>
                  <a:cubicBezTo>
                    <a:pt x="62" y="257"/>
                    <a:pt x="539" y="62"/>
                    <a:pt x="915" y="62"/>
                  </a:cubicBezTo>
                  <a:cubicBezTo>
                    <a:pt x="960" y="62"/>
                    <a:pt x="1004" y="65"/>
                    <a:pt x="1045" y="71"/>
                  </a:cubicBezTo>
                  <a:cubicBezTo>
                    <a:pt x="1046" y="71"/>
                    <a:pt x="1047" y="72"/>
                    <a:pt x="1048" y="72"/>
                  </a:cubicBezTo>
                  <a:cubicBezTo>
                    <a:pt x="1082" y="72"/>
                    <a:pt x="1090" y="19"/>
                    <a:pt x="1052" y="9"/>
                  </a:cubicBezTo>
                  <a:cubicBezTo>
                    <a:pt x="1009" y="3"/>
                    <a:pt x="963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6324425" y="1847450"/>
              <a:ext cx="23425" cy="15525"/>
            </a:xfrm>
            <a:custGeom>
              <a:avLst/>
              <a:gdLst/>
              <a:ahLst/>
              <a:cxnLst/>
              <a:rect l="l" t="t" r="r" b="b"/>
              <a:pathLst>
                <a:path w="937" h="621" extrusionOk="0">
                  <a:moveTo>
                    <a:pt x="45" y="0"/>
                  </a:moveTo>
                  <a:cubicBezTo>
                    <a:pt x="14" y="0"/>
                    <a:pt x="1" y="47"/>
                    <a:pt x="35" y="59"/>
                  </a:cubicBezTo>
                  <a:cubicBezTo>
                    <a:pt x="42" y="62"/>
                    <a:pt x="639" y="300"/>
                    <a:pt x="877" y="607"/>
                  </a:cubicBezTo>
                  <a:cubicBezTo>
                    <a:pt x="884" y="617"/>
                    <a:pt x="894" y="620"/>
                    <a:pt x="904" y="620"/>
                  </a:cubicBezTo>
                  <a:cubicBezTo>
                    <a:pt x="910" y="620"/>
                    <a:pt x="917" y="617"/>
                    <a:pt x="920" y="610"/>
                  </a:cubicBezTo>
                  <a:cubicBezTo>
                    <a:pt x="933" y="600"/>
                    <a:pt x="936" y="584"/>
                    <a:pt x="926" y="571"/>
                  </a:cubicBezTo>
                  <a:cubicBezTo>
                    <a:pt x="678" y="251"/>
                    <a:pt x="84" y="13"/>
                    <a:pt x="58" y="3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6061150" y="1708750"/>
              <a:ext cx="16825" cy="18500"/>
            </a:xfrm>
            <a:custGeom>
              <a:avLst/>
              <a:gdLst/>
              <a:ahLst/>
              <a:cxnLst/>
              <a:rect l="l" t="t" r="r" b="b"/>
              <a:pathLst>
                <a:path w="673" h="740" extrusionOk="0">
                  <a:moveTo>
                    <a:pt x="642" y="0"/>
                  </a:moveTo>
                  <a:cubicBezTo>
                    <a:pt x="636" y="0"/>
                    <a:pt x="630" y="2"/>
                    <a:pt x="624" y="6"/>
                  </a:cubicBezTo>
                  <a:cubicBezTo>
                    <a:pt x="601" y="22"/>
                    <a:pt x="1" y="433"/>
                    <a:pt x="1" y="707"/>
                  </a:cubicBezTo>
                  <a:cubicBezTo>
                    <a:pt x="1" y="724"/>
                    <a:pt x="14" y="740"/>
                    <a:pt x="30" y="740"/>
                  </a:cubicBezTo>
                  <a:cubicBezTo>
                    <a:pt x="46" y="737"/>
                    <a:pt x="59" y="724"/>
                    <a:pt x="59" y="707"/>
                  </a:cubicBezTo>
                  <a:cubicBezTo>
                    <a:pt x="59" y="505"/>
                    <a:pt x="490" y="169"/>
                    <a:pt x="657" y="55"/>
                  </a:cubicBezTo>
                  <a:cubicBezTo>
                    <a:pt x="670" y="45"/>
                    <a:pt x="673" y="28"/>
                    <a:pt x="666" y="15"/>
                  </a:cubicBezTo>
                  <a:cubicBezTo>
                    <a:pt x="660" y="5"/>
                    <a:pt x="65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71"/>
            <p:cNvSpPr/>
            <p:nvPr/>
          </p:nvSpPr>
          <p:spPr>
            <a:xfrm>
              <a:off x="6041000" y="1706825"/>
              <a:ext cx="11525" cy="19625"/>
            </a:xfrm>
            <a:custGeom>
              <a:avLst/>
              <a:gdLst/>
              <a:ahLst/>
              <a:cxnLst/>
              <a:rect l="l" t="t" r="r" b="b"/>
              <a:pathLst>
                <a:path w="461" h="785" extrusionOk="0">
                  <a:moveTo>
                    <a:pt x="36" y="1"/>
                  </a:moveTo>
                  <a:cubicBezTo>
                    <a:pt x="28" y="1"/>
                    <a:pt x="20" y="4"/>
                    <a:pt x="13" y="11"/>
                  </a:cubicBezTo>
                  <a:cubicBezTo>
                    <a:pt x="0" y="21"/>
                    <a:pt x="0" y="40"/>
                    <a:pt x="13" y="53"/>
                  </a:cubicBezTo>
                  <a:cubicBezTo>
                    <a:pt x="17" y="60"/>
                    <a:pt x="392" y="438"/>
                    <a:pt x="310" y="745"/>
                  </a:cubicBezTo>
                  <a:cubicBezTo>
                    <a:pt x="307" y="762"/>
                    <a:pt x="317" y="778"/>
                    <a:pt x="333" y="784"/>
                  </a:cubicBezTo>
                  <a:lnTo>
                    <a:pt x="340" y="784"/>
                  </a:lnTo>
                  <a:cubicBezTo>
                    <a:pt x="356" y="784"/>
                    <a:pt x="366" y="775"/>
                    <a:pt x="369" y="762"/>
                  </a:cubicBezTo>
                  <a:cubicBezTo>
                    <a:pt x="461" y="419"/>
                    <a:pt x="72" y="27"/>
                    <a:pt x="56" y="11"/>
                  </a:cubicBezTo>
                  <a:cubicBezTo>
                    <a:pt x="51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71"/>
            <p:cNvSpPr/>
            <p:nvPr/>
          </p:nvSpPr>
          <p:spPr>
            <a:xfrm>
              <a:off x="5801100" y="1803450"/>
              <a:ext cx="8750" cy="23200"/>
            </a:xfrm>
            <a:custGeom>
              <a:avLst/>
              <a:gdLst/>
              <a:ahLst/>
              <a:cxnLst/>
              <a:rect l="l" t="t" r="r" b="b"/>
              <a:pathLst>
                <a:path w="350" h="928" extrusionOk="0">
                  <a:moveTo>
                    <a:pt x="34" y="0"/>
                  </a:moveTo>
                  <a:cubicBezTo>
                    <a:pt x="33" y="0"/>
                    <a:pt x="31" y="0"/>
                    <a:pt x="29" y="1"/>
                  </a:cubicBezTo>
                  <a:cubicBezTo>
                    <a:pt x="10" y="1"/>
                    <a:pt x="0" y="14"/>
                    <a:pt x="0" y="33"/>
                  </a:cubicBezTo>
                  <a:cubicBezTo>
                    <a:pt x="3" y="63"/>
                    <a:pt x="62" y="787"/>
                    <a:pt x="300" y="924"/>
                  </a:cubicBezTo>
                  <a:cubicBezTo>
                    <a:pt x="304" y="924"/>
                    <a:pt x="310" y="928"/>
                    <a:pt x="317" y="928"/>
                  </a:cubicBezTo>
                  <a:cubicBezTo>
                    <a:pt x="327" y="928"/>
                    <a:pt x="336" y="921"/>
                    <a:pt x="343" y="911"/>
                  </a:cubicBezTo>
                  <a:cubicBezTo>
                    <a:pt x="349" y="895"/>
                    <a:pt x="346" y="879"/>
                    <a:pt x="330" y="869"/>
                  </a:cubicBezTo>
                  <a:cubicBezTo>
                    <a:pt x="157" y="771"/>
                    <a:pt x="75" y="229"/>
                    <a:pt x="62" y="27"/>
                  </a:cubicBezTo>
                  <a:cubicBezTo>
                    <a:pt x="59" y="12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781575" y="1831975"/>
              <a:ext cx="21425" cy="4950"/>
            </a:xfrm>
            <a:custGeom>
              <a:avLst/>
              <a:gdLst/>
              <a:ahLst/>
              <a:cxnLst/>
              <a:rect l="l" t="t" r="r" b="b"/>
              <a:pathLst>
                <a:path w="857" h="198" extrusionOk="0">
                  <a:moveTo>
                    <a:pt x="395" y="0"/>
                  </a:moveTo>
                  <a:cubicBezTo>
                    <a:pt x="209" y="0"/>
                    <a:pt x="48" y="44"/>
                    <a:pt x="37" y="48"/>
                  </a:cubicBezTo>
                  <a:cubicBezTo>
                    <a:pt x="1" y="57"/>
                    <a:pt x="9" y="108"/>
                    <a:pt x="41" y="108"/>
                  </a:cubicBezTo>
                  <a:cubicBezTo>
                    <a:pt x="44" y="108"/>
                    <a:pt x="47" y="107"/>
                    <a:pt x="50" y="106"/>
                  </a:cubicBezTo>
                  <a:cubicBezTo>
                    <a:pt x="54" y="105"/>
                    <a:pt x="215" y="60"/>
                    <a:pt x="397" y="60"/>
                  </a:cubicBezTo>
                  <a:cubicBezTo>
                    <a:pt x="542" y="60"/>
                    <a:pt x="700" y="88"/>
                    <a:pt x="801" y="188"/>
                  </a:cubicBezTo>
                  <a:cubicBezTo>
                    <a:pt x="807" y="195"/>
                    <a:pt x="814" y="198"/>
                    <a:pt x="820" y="198"/>
                  </a:cubicBezTo>
                  <a:cubicBezTo>
                    <a:pt x="830" y="198"/>
                    <a:pt x="837" y="195"/>
                    <a:pt x="843" y="188"/>
                  </a:cubicBezTo>
                  <a:cubicBezTo>
                    <a:pt x="856" y="178"/>
                    <a:pt x="856" y="159"/>
                    <a:pt x="843" y="146"/>
                  </a:cubicBezTo>
                  <a:cubicBezTo>
                    <a:pt x="728" y="32"/>
                    <a:pt x="55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6037575" y="1850125"/>
              <a:ext cx="16900" cy="18475"/>
            </a:xfrm>
            <a:custGeom>
              <a:avLst/>
              <a:gdLst/>
              <a:ahLst/>
              <a:cxnLst/>
              <a:rect l="l" t="t" r="r" b="b"/>
              <a:pathLst>
                <a:path w="676" h="739" extrusionOk="0">
                  <a:moveTo>
                    <a:pt x="641" y="1"/>
                  </a:moveTo>
                  <a:cubicBezTo>
                    <a:pt x="636" y="1"/>
                    <a:pt x="631" y="2"/>
                    <a:pt x="627" y="4"/>
                  </a:cubicBezTo>
                  <a:cubicBezTo>
                    <a:pt x="601" y="23"/>
                    <a:pt x="0" y="431"/>
                    <a:pt x="0" y="709"/>
                  </a:cubicBezTo>
                  <a:cubicBezTo>
                    <a:pt x="0" y="725"/>
                    <a:pt x="13" y="738"/>
                    <a:pt x="30" y="738"/>
                  </a:cubicBezTo>
                  <a:cubicBezTo>
                    <a:pt x="46" y="738"/>
                    <a:pt x="59" y="722"/>
                    <a:pt x="59" y="706"/>
                  </a:cubicBezTo>
                  <a:cubicBezTo>
                    <a:pt x="59" y="503"/>
                    <a:pt x="493" y="167"/>
                    <a:pt x="660" y="53"/>
                  </a:cubicBezTo>
                  <a:cubicBezTo>
                    <a:pt x="673" y="43"/>
                    <a:pt x="676" y="27"/>
                    <a:pt x="666" y="14"/>
                  </a:cubicBezTo>
                  <a:cubicBezTo>
                    <a:pt x="660" y="5"/>
                    <a:pt x="650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6017500" y="1848175"/>
              <a:ext cx="11525" cy="19600"/>
            </a:xfrm>
            <a:custGeom>
              <a:avLst/>
              <a:gdLst/>
              <a:ahLst/>
              <a:cxnLst/>
              <a:rect l="l" t="t" r="r" b="b"/>
              <a:pathLst>
                <a:path w="461" h="784" extrusionOk="0">
                  <a:moveTo>
                    <a:pt x="33" y="0"/>
                  </a:moveTo>
                  <a:cubicBezTo>
                    <a:pt x="25" y="0"/>
                    <a:pt x="17" y="4"/>
                    <a:pt x="10" y="10"/>
                  </a:cubicBezTo>
                  <a:cubicBezTo>
                    <a:pt x="0" y="23"/>
                    <a:pt x="0" y="39"/>
                    <a:pt x="10" y="52"/>
                  </a:cubicBezTo>
                  <a:cubicBezTo>
                    <a:pt x="13" y="59"/>
                    <a:pt x="392" y="441"/>
                    <a:pt x="310" y="748"/>
                  </a:cubicBezTo>
                  <a:cubicBezTo>
                    <a:pt x="304" y="764"/>
                    <a:pt x="314" y="780"/>
                    <a:pt x="330" y="784"/>
                  </a:cubicBezTo>
                  <a:lnTo>
                    <a:pt x="340" y="784"/>
                  </a:lnTo>
                  <a:cubicBezTo>
                    <a:pt x="353" y="784"/>
                    <a:pt x="366" y="774"/>
                    <a:pt x="369" y="761"/>
                  </a:cubicBezTo>
                  <a:cubicBezTo>
                    <a:pt x="461" y="418"/>
                    <a:pt x="72" y="26"/>
                    <a:pt x="56" y="10"/>
                  </a:cubicBezTo>
                  <a:cubicBezTo>
                    <a:pt x="49" y="4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853825" y="1798075"/>
              <a:ext cx="21050" cy="18550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43" y="1"/>
                  </a:moveTo>
                  <a:cubicBezTo>
                    <a:pt x="15" y="1"/>
                    <a:pt x="1" y="47"/>
                    <a:pt x="32" y="59"/>
                  </a:cubicBezTo>
                  <a:cubicBezTo>
                    <a:pt x="391" y="209"/>
                    <a:pt x="780" y="722"/>
                    <a:pt x="786" y="728"/>
                  </a:cubicBezTo>
                  <a:cubicBezTo>
                    <a:pt x="790" y="735"/>
                    <a:pt x="799" y="738"/>
                    <a:pt x="809" y="741"/>
                  </a:cubicBezTo>
                  <a:cubicBezTo>
                    <a:pt x="816" y="738"/>
                    <a:pt x="822" y="735"/>
                    <a:pt x="829" y="731"/>
                  </a:cubicBezTo>
                  <a:cubicBezTo>
                    <a:pt x="842" y="722"/>
                    <a:pt x="842" y="705"/>
                    <a:pt x="835" y="692"/>
                  </a:cubicBezTo>
                  <a:cubicBezTo>
                    <a:pt x="819" y="669"/>
                    <a:pt x="431" y="157"/>
                    <a:pt x="55" y="3"/>
                  </a:cubicBezTo>
                  <a:cubicBezTo>
                    <a:pt x="51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946500" y="1709875"/>
              <a:ext cx="8350" cy="26525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298" y="1"/>
                  </a:moveTo>
                  <a:cubicBezTo>
                    <a:pt x="287" y="1"/>
                    <a:pt x="276" y="7"/>
                    <a:pt x="272" y="19"/>
                  </a:cubicBezTo>
                  <a:cubicBezTo>
                    <a:pt x="258" y="42"/>
                    <a:pt x="1" y="630"/>
                    <a:pt x="50" y="1031"/>
                  </a:cubicBezTo>
                  <a:cubicBezTo>
                    <a:pt x="53" y="1048"/>
                    <a:pt x="66" y="1061"/>
                    <a:pt x="79" y="1061"/>
                  </a:cubicBezTo>
                  <a:lnTo>
                    <a:pt x="85" y="1061"/>
                  </a:lnTo>
                  <a:cubicBezTo>
                    <a:pt x="102" y="1057"/>
                    <a:pt x="112" y="1041"/>
                    <a:pt x="112" y="1025"/>
                  </a:cubicBezTo>
                  <a:cubicBezTo>
                    <a:pt x="66" y="640"/>
                    <a:pt x="324" y="49"/>
                    <a:pt x="327" y="42"/>
                  </a:cubicBezTo>
                  <a:cubicBezTo>
                    <a:pt x="334" y="26"/>
                    <a:pt x="327" y="10"/>
                    <a:pt x="311" y="3"/>
                  </a:cubicBezTo>
                  <a:cubicBezTo>
                    <a:pt x="306" y="1"/>
                    <a:pt x="30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6125125" y="1922775"/>
              <a:ext cx="9375" cy="16000"/>
            </a:xfrm>
            <a:custGeom>
              <a:avLst/>
              <a:gdLst/>
              <a:ahLst/>
              <a:cxnLst/>
              <a:rect l="l" t="t" r="r" b="b"/>
              <a:pathLst>
                <a:path w="375" h="640" extrusionOk="0">
                  <a:moveTo>
                    <a:pt x="329" y="0"/>
                  </a:moveTo>
                  <a:cubicBezTo>
                    <a:pt x="320" y="0"/>
                    <a:pt x="311" y="5"/>
                    <a:pt x="304" y="16"/>
                  </a:cubicBezTo>
                  <a:cubicBezTo>
                    <a:pt x="294" y="32"/>
                    <a:pt x="27" y="388"/>
                    <a:pt x="4" y="607"/>
                  </a:cubicBezTo>
                  <a:cubicBezTo>
                    <a:pt x="1" y="623"/>
                    <a:pt x="14" y="636"/>
                    <a:pt x="30" y="639"/>
                  </a:cubicBezTo>
                  <a:lnTo>
                    <a:pt x="33" y="639"/>
                  </a:lnTo>
                  <a:cubicBezTo>
                    <a:pt x="50" y="639"/>
                    <a:pt x="63" y="626"/>
                    <a:pt x="66" y="613"/>
                  </a:cubicBezTo>
                  <a:cubicBezTo>
                    <a:pt x="85" y="414"/>
                    <a:pt x="350" y="58"/>
                    <a:pt x="353" y="55"/>
                  </a:cubicBezTo>
                  <a:cubicBezTo>
                    <a:pt x="374" y="29"/>
                    <a:pt x="352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6041150" y="1857375"/>
              <a:ext cx="18550" cy="12525"/>
            </a:xfrm>
            <a:custGeom>
              <a:avLst/>
              <a:gdLst/>
              <a:ahLst/>
              <a:cxnLst/>
              <a:rect l="l" t="t" r="r" b="b"/>
              <a:pathLst>
                <a:path w="742" h="501" extrusionOk="0">
                  <a:moveTo>
                    <a:pt x="707" y="0"/>
                  </a:moveTo>
                  <a:cubicBezTo>
                    <a:pt x="702" y="0"/>
                    <a:pt x="697" y="2"/>
                    <a:pt x="693" y="4"/>
                  </a:cubicBezTo>
                  <a:cubicBezTo>
                    <a:pt x="673" y="11"/>
                    <a:pt x="190" y="207"/>
                    <a:pt x="14" y="452"/>
                  </a:cubicBezTo>
                  <a:cubicBezTo>
                    <a:pt x="1" y="465"/>
                    <a:pt x="4" y="484"/>
                    <a:pt x="20" y="494"/>
                  </a:cubicBezTo>
                  <a:cubicBezTo>
                    <a:pt x="24" y="497"/>
                    <a:pt x="30" y="501"/>
                    <a:pt x="37" y="501"/>
                  </a:cubicBezTo>
                  <a:cubicBezTo>
                    <a:pt x="47" y="501"/>
                    <a:pt x="56" y="497"/>
                    <a:pt x="66" y="491"/>
                  </a:cubicBezTo>
                  <a:cubicBezTo>
                    <a:pt x="233" y="259"/>
                    <a:pt x="712" y="60"/>
                    <a:pt x="719" y="60"/>
                  </a:cubicBezTo>
                  <a:cubicBezTo>
                    <a:pt x="732" y="53"/>
                    <a:pt x="742" y="37"/>
                    <a:pt x="735" y="21"/>
                  </a:cubicBezTo>
                  <a:cubicBezTo>
                    <a:pt x="731" y="9"/>
                    <a:pt x="71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6285400" y="1771950"/>
              <a:ext cx="24000" cy="6300"/>
            </a:xfrm>
            <a:custGeom>
              <a:avLst/>
              <a:gdLst/>
              <a:ahLst/>
              <a:cxnLst/>
              <a:rect l="l" t="t" r="r" b="b"/>
              <a:pathLst>
                <a:path w="960" h="252" extrusionOk="0">
                  <a:moveTo>
                    <a:pt x="873" y="0"/>
                  </a:moveTo>
                  <a:cubicBezTo>
                    <a:pt x="693" y="0"/>
                    <a:pt x="149" y="14"/>
                    <a:pt x="10" y="203"/>
                  </a:cubicBezTo>
                  <a:cubicBezTo>
                    <a:pt x="0" y="216"/>
                    <a:pt x="3" y="236"/>
                    <a:pt x="16" y="245"/>
                  </a:cubicBezTo>
                  <a:cubicBezTo>
                    <a:pt x="23" y="249"/>
                    <a:pt x="30" y="249"/>
                    <a:pt x="36" y="252"/>
                  </a:cubicBezTo>
                  <a:cubicBezTo>
                    <a:pt x="46" y="252"/>
                    <a:pt x="52" y="245"/>
                    <a:pt x="59" y="239"/>
                  </a:cubicBezTo>
                  <a:cubicBezTo>
                    <a:pt x="172" y="86"/>
                    <a:pt x="659" y="59"/>
                    <a:pt x="886" y="59"/>
                  </a:cubicBezTo>
                  <a:cubicBezTo>
                    <a:pt x="901" y="59"/>
                    <a:pt x="915" y="59"/>
                    <a:pt x="927" y="59"/>
                  </a:cubicBezTo>
                  <a:cubicBezTo>
                    <a:pt x="929" y="60"/>
                    <a:pt x="931" y="60"/>
                    <a:pt x="932" y="60"/>
                  </a:cubicBezTo>
                  <a:cubicBezTo>
                    <a:pt x="947" y="60"/>
                    <a:pt x="960" y="48"/>
                    <a:pt x="960" y="30"/>
                  </a:cubicBezTo>
                  <a:cubicBezTo>
                    <a:pt x="960" y="14"/>
                    <a:pt x="947" y="1"/>
                    <a:pt x="930" y="1"/>
                  </a:cubicBezTo>
                  <a:cubicBezTo>
                    <a:pt x="926" y="1"/>
                    <a:pt x="905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6275850" y="1749750"/>
              <a:ext cx="8175" cy="20600"/>
            </a:xfrm>
            <a:custGeom>
              <a:avLst/>
              <a:gdLst/>
              <a:ahLst/>
              <a:cxnLst/>
              <a:rect l="l" t="t" r="r" b="b"/>
              <a:pathLst>
                <a:path w="327" h="824" extrusionOk="0">
                  <a:moveTo>
                    <a:pt x="209" y="0"/>
                  </a:moveTo>
                  <a:cubicBezTo>
                    <a:pt x="207" y="0"/>
                    <a:pt x="205" y="0"/>
                    <a:pt x="203" y="1"/>
                  </a:cubicBezTo>
                  <a:cubicBezTo>
                    <a:pt x="186" y="4"/>
                    <a:pt x="177" y="17"/>
                    <a:pt x="180" y="37"/>
                  </a:cubicBezTo>
                  <a:cubicBezTo>
                    <a:pt x="180" y="40"/>
                    <a:pt x="261" y="569"/>
                    <a:pt x="17" y="771"/>
                  </a:cubicBezTo>
                  <a:cubicBezTo>
                    <a:pt x="4" y="781"/>
                    <a:pt x="0" y="797"/>
                    <a:pt x="10" y="810"/>
                  </a:cubicBezTo>
                  <a:cubicBezTo>
                    <a:pt x="17" y="817"/>
                    <a:pt x="26" y="820"/>
                    <a:pt x="36" y="823"/>
                  </a:cubicBezTo>
                  <a:cubicBezTo>
                    <a:pt x="43" y="823"/>
                    <a:pt x="49" y="820"/>
                    <a:pt x="56" y="817"/>
                  </a:cubicBezTo>
                  <a:cubicBezTo>
                    <a:pt x="327" y="598"/>
                    <a:pt x="242" y="50"/>
                    <a:pt x="239" y="27"/>
                  </a:cubicBezTo>
                  <a:cubicBezTo>
                    <a:pt x="236" y="10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6292625" y="1777050"/>
              <a:ext cx="22075" cy="3250"/>
            </a:xfrm>
            <a:custGeom>
              <a:avLst/>
              <a:gdLst/>
              <a:ahLst/>
              <a:cxnLst/>
              <a:rect l="l" t="t" r="r" b="b"/>
              <a:pathLst>
                <a:path w="883" h="130" extrusionOk="0">
                  <a:moveTo>
                    <a:pt x="300" y="1"/>
                  </a:moveTo>
                  <a:cubicBezTo>
                    <a:pt x="204" y="1"/>
                    <a:pt x="109" y="10"/>
                    <a:pt x="31" y="35"/>
                  </a:cubicBezTo>
                  <a:cubicBezTo>
                    <a:pt x="0" y="50"/>
                    <a:pt x="13" y="94"/>
                    <a:pt x="44" y="94"/>
                  </a:cubicBezTo>
                  <a:cubicBezTo>
                    <a:pt x="46" y="94"/>
                    <a:pt x="48" y="94"/>
                    <a:pt x="51" y="94"/>
                  </a:cubicBezTo>
                  <a:cubicBezTo>
                    <a:pt x="122" y="71"/>
                    <a:pt x="209" y="62"/>
                    <a:pt x="299" y="62"/>
                  </a:cubicBezTo>
                  <a:cubicBezTo>
                    <a:pt x="552" y="62"/>
                    <a:pt x="829" y="130"/>
                    <a:pt x="834" y="130"/>
                  </a:cubicBezTo>
                  <a:lnTo>
                    <a:pt x="841" y="130"/>
                  </a:lnTo>
                  <a:cubicBezTo>
                    <a:pt x="876" y="130"/>
                    <a:pt x="883" y="77"/>
                    <a:pt x="847" y="71"/>
                  </a:cubicBezTo>
                  <a:cubicBezTo>
                    <a:pt x="830" y="66"/>
                    <a:pt x="558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881875" y="1911075"/>
              <a:ext cx="5400" cy="24275"/>
            </a:xfrm>
            <a:custGeom>
              <a:avLst/>
              <a:gdLst/>
              <a:ahLst/>
              <a:cxnLst/>
              <a:rect l="l" t="t" r="r" b="b"/>
              <a:pathLst>
                <a:path w="216" h="971" extrusionOk="0">
                  <a:moveTo>
                    <a:pt x="184" y="0"/>
                  </a:moveTo>
                  <a:cubicBezTo>
                    <a:pt x="170" y="0"/>
                    <a:pt x="157" y="9"/>
                    <a:pt x="154" y="24"/>
                  </a:cubicBezTo>
                  <a:cubicBezTo>
                    <a:pt x="147" y="53"/>
                    <a:pt x="1" y="742"/>
                    <a:pt x="115" y="954"/>
                  </a:cubicBezTo>
                  <a:cubicBezTo>
                    <a:pt x="118" y="964"/>
                    <a:pt x="128" y="970"/>
                    <a:pt x="141" y="970"/>
                  </a:cubicBezTo>
                  <a:cubicBezTo>
                    <a:pt x="144" y="970"/>
                    <a:pt x="151" y="970"/>
                    <a:pt x="157" y="967"/>
                  </a:cubicBezTo>
                  <a:cubicBezTo>
                    <a:pt x="170" y="960"/>
                    <a:pt x="177" y="941"/>
                    <a:pt x="170" y="928"/>
                  </a:cubicBezTo>
                  <a:cubicBezTo>
                    <a:pt x="82" y="765"/>
                    <a:pt x="173" y="229"/>
                    <a:pt x="213" y="37"/>
                  </a:cubicBezTo>
                  <a:cubicBezTo>
                    <a:pt x="216" y="20"/>
                    <a:pt x="206" y="4"/>
                    <a:pt x="190" y="1"/>
                  </a:cubicBezTo>
                  <a:cubicBezTo>
                    <a:pt x="188" y="0"/>
                    <a:pt x="18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66450" y="1912150"/>
              <a:ext cx="8275" cy="19525"/>
            </a:xfrm>
            <a:custGeom>
              <a:avLst/>
              <a:gdLst/>
              <a:ahLst/>
              <a:cxnLst/>
              <a:rect l="l" t="t" r="r" b="b"/>
              <a:pathLst>
                <a:path w="331" h="781" extrusionOk="0">
                  <a:moveTo>
                    <a:pt x="34" y="0"/>
                  </a:moveTo>
                  <a:cubicBezTo>
                    <a:pt x="29" y="0"/>
                    <a:pt x="25" y="1"/>
                    <a:pt x="20" y="4"/>
                  </a:cubicBezTo>
                  <a:cubicBezTo>
                    <a:pt x="4" y="13"/>
                    <a:pt x="1" y="30"/>
                    <a:pt x="10" y="46"/>
                  </a:cubicBezTo>
                  <a:cubicBezTo>
                    <a:pt x="14" y="49"/>
                    <a:pt x="268" y="431"/>
                    <a:pt x="213" y="744"/>
                  </a:cubicBezTo>
                  <a:cubicBezTo>
                    <a:pt x="210" y="761"/>
                    <a:pt x="219" y="777"/>
                    <a:pt x="236" y="780"/>
                  </a:cubicBezTo>
                  <a:lnTo>
                    <a:pt x="242" y="780"/>
                  </a:lnTo>
                  <a:cubicBezTo>
                    <a:pt x="255" y="777"/>
                    <a:pt x="268" y="771"/>
                    <a:pt x="272" y="758"/>
                  </a:cubicBezTo>
                  <a:cubicBezTo>
                    <a:pt x="330" y="421"/>
                    <a:pt x="69" y="30"/>
                    <a:pt x="59" y="13"/>
                  </a:cubicBezTo>
                  <a:cubicBezTo>
                    <a:pt x="53" y="5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901875" y="1922300"/>
              <a:ext cx="13000" cy="12475"/>
            </a:xfrm>
            <a:custGeom>
              <a:avLst/>
              <a:gdLst/>
              <a:ahLst/>
              <a:cxnLst/>
              <a:rect l="l" t="t" r="r" b="b"/>
              <a:pathLst>
                <a:path w="520" h="499" extrusionOk="0">
                  <a:moveTo>
                    <a:pt x="485" y="1"/>
                  </a:moveTo>
                  <a:cubicBezTo>
                    <a:pt x="480" y="1"/>
                    <a:pt x="475" y="2"/>
                    <a:pt x="470" y="6"/>
                  </a:cubicBezTo>
                  <a:cubicBezTo>
                    <a:pt x="457" y="12"/>
                    <a:pt x="131" y="211"/>
                    <a:pt x="7" y="456"/>
                  </a:cubicBezTo>
                  <a:cubicBezTo>
                    <a:pt x="0" y="469"/>
                    <a:pt x="7" y="489"/>
                    <a:pt x="23" y="495"/>
                  </a:cubicBezTo>
                  <a:cubicBezTo>
                    <a:pt x="26" y="498"/>
                    <a:pt x="30" y="498"/>
                    <a:pt x="36" y="498"/>
                  </a:cubicBezTo>
                  <a:cubicBezTo>
                    <a:pt x="46" y="498"/>
                    <a:pt x="56" y="492"/>
                    <a:pt x="62" y="482"/>
                  </a:cubicBezTo>
                  <a:cubicBezTo>
                    <a:pt x="173" y="254"/>
                    <a:pt x="496" y="54"/>
                    <a:pt x="500" y="54"/>
                  </a:cubicBezTo>
                  <a:cubicBezTo>
                    <a:pt x="513" y="48"/>
                    <a:pt x="519" y="28"/>
                    <a:pt x="509" y="15"/>
                  </a:cubicBezTo>
                  <a:cubicBezTo>
                    <a:pt x="505" y="7"/>
                    <a:pt x="495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60375" y="1949575"/>
              <a:ext cx="18625" cy="12525"/>
            </a:xfrm>
            <a:custGeom>
              <a:avLst/>
              <a:gdLst/>
              <a:ahLst/>
              <a:cxnLst/>
              <a:rect l="l" t="t" r="r" b="b"/>
              <a:pathLst>
                <a:path w="745" h="501" extrusionOk="0">
                  <a:moveTo>
                    <a:pt x="709" y="1"/>
                  </a:moveTo>
                  <a:cubicBezTo>
                    <a:pt x="705" y="1"/>
                    <a:pt x="700" y="2"/>
                    <a:pt x="696" y="5"/>
                  </a:cubicBezTo>
                  <a:cubicBezTo>
                    <a:pt x="676" y="11"/>
                    <a:pt x="193" y="207"/>
                    <a:pt x="17" y="452"/>
                  </a:cubicBezTo>
                  <a:cubicBezTo>
                    <a:pt x="0" y="471"/>
                    <a:pt x="17" y="501"/>
                    <a:pt x="40" y="501"/>
                  </a:cubicBezTo>
                  <a:cubicBezTo>
                    <a:pt x="53" y="501"/>
                    <a:pt x="62" y="498"/>
                    <a:pt x="69" y="491"/>
                  </a:cubicBezTo>
                  <a:cubicBezTo>
                    <a:pt x="235" y="259"/>
                    <a:pt x="715" y="63"/>
                    <a:pt x="722" y="60"/>
                  </a:cubicBezTo>
                  <a:cubicBezTo>
                    <a:pt x="738" y="54"/>
                    <a:pt x="745" y="37"/>
                    <a:pt x="738" y="21"/>
                  </a:cubicBezTo>
                  <a:cubicBezTo>
                    <a:pt x="733" y="9"/>
                    <a:pt x="722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88325" y="1754475"/>
              <a:ext cx="17300" cy="18475"/>
            </a:xfrm>
            <a:custGeom>
              <a:avLst/>
              <a:gdLst/>
              <a:ahLst/>
              <a:cxnLst/>
              <a:rect l="l" t="t" r="r" b="b"/>
              <a:pathLst>
                <a:path w="692" h="739" extrusionOk="0">
                  <a:moveTo>
                    <a:pt x="646" y="1"/>
                  </a:moveTo>
                  <a:cubicBezTo>
                    <a:pt x="640" y="1"/>
                    <a:pt x="633" y="3"/>
                    <a:pt x="627" y="8"/>
                  </a:cubicBezTo>
                  <a:cubicBezTo>
                    <a:pt x="601" y="24"/>
                    <a:pt x="0" y="435"/>
                    <a:pt x="0" y="709"/>
                  </a:cubicBezTo>
                  <a:cubicBezTo>
                    <a:pt x="0" y="726"/>
                    <a:pt x="13" y="739"/>
                    <a:pt x="33" y="739"/>
                  </a:cubicBezTo>
                  <a:cubicBezTo>
                    <a:pt x="49" y="739"/>
                    <a:pt x="62" y="726"/>
                    <a:pt x="62" y="709"/>
                  </a:cubicBezTo>
                  <a:cubicBezTo>
                    <a:pt x="62" y="507"/>
                    <a:pt x="493" y="171"/>
                    <a:pt x="660" y="57"/>
                  </a:cubicBezTo>
                  <a:cubicBezTo>
                    <a:pt x="691" y="38"/>
                    <a:pt x="672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61650" y="1741100"/>
              <a:ext cx="11775" cy="19625"/>
            </a:xfrm>
            <a:custGeom>
              <a:avLst/>
              <a:gdLst/>
              <a:ahLst/>
              <a:cxnLst/>
              <a:rect l="l" t="t" r="r" b="b"/>
              <a:pathLst>
                <a:path w="471" h="785" extrusionOk="0">
                  <a:moveTo>
                    <a:pt x="45" y="1"/>
                  </a:moveTo>
                  <a:cubicBezTo>
                    <a:pt x="22" y="1"/>
                    <a:pt x="0" y="31"/>
                    <a:pt x="23" y="53"/>
                  </a:cubicBezTo>
                  <a:cubicBezTo>
                    <a:pt x="26" y="60"/>
                    <a:pt x="402" y="442"/>
                    <a:pt x="320" y="748"/>
                  </a:cubicBezTo>
                  <a:cubicBezTo>
                    <a:pt x="317" y="765"/>
                    <a:pt x="326" y="781"/>
                    <a:pt x="343" y="784"/>
                  </a:cubicBezTo>
                  <a:lnTo>
                    <a:pt x="349" y="784"/>
                  </a:lnTo>
                  <a:cubicBezTo>
                    <a:pt x="366" y="784"/>
                    <a:pt x="379" y="774"/>
                    <a:pt x="382" y="761"/>
                  </a:cubicBezTo>
                  <a:cubicBezTo>
                    <a:pt x="470" y="419"/>
                    <a:pt x="82" y="27"/>
                    <a:pt x="65" y="11"/>
                  </a:cubicBezTo>
                  <a:cubicBezTo>
                    <a:pt x="59" y="4"/>
                    <a:pt x="5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35" name="Google Shape;4135;p71"/>
          <p:cNvSpPr/>
          <p:nvPr/>
        </p:nvSpPr>
        <p:spPr>
          <a:xfrm>
            <a:off x="777240" y="1463040"/>
            <a:ext cx="3288030" cy="1602740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6" name="Google Shape;4136;p71"/>
          <p:cNvSpPr txBox="1"/>
          <p:nvPr>
            <p:ph type="title"/>
          </p:nvPr>
        </p:nvSpPr>
        <p:spPr>
          <a:xfrm>
            <a:off x="939925" y="659400"/>
            <a:ext cx="399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NEXT.JS 13</a:t>
            </a:r>
            <a:endParaRPr lang="en-US" altLang="en-GB"/>
          </a:p>
        </p:txBody>
      </p:sp>
      <p:grpSp>
        <p:nvGrpSpPr>
          <p:cNvPr id="4310" name="Google Shape;4310;p71"/>
          <p:cNvGrpSpPr/>
          <p:nvPr/>
        </p:nvGrpSpPr>
        <p:grpSpPr>
          <a:xfrm>
            <a:off x="590030" y="4074447"/>
            <a:ext cx="651869" cy="428931"/>
            <a:chOff x="887925" y="4108200"/>
            <a:chExt cx="570964" cy="375728"/>
          </a:xfrm>
        </p:grpSpPr>
        <p:sp>
          <p:nvSpPr>
            <p:cNvPr id="4311" name="Google Shape;4311;p71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71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71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44" name="Google Shape;4344;p71"/>
          <p:cNvSpPr/>
          <p:nvPr/>
        </p:nvSpPr>
        <p:spPr>
          <a:xfrm flipH="1">
            <a:off x="8861300" y="56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5" name="Google Shape;4345;p71"/>
          <p:cNvSpPr/>
          <p:nvPr/>
        </p:nvSpPr>
        <p:spPr>
          <a:xfrm flipH="1">
            <a:off x="5292700" y="23930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346" name="Google Shape;4346;p71"/>
          <p:cNvGrpSpPr/>
          <p:nvPr/>
        </p:nvGrpSpPr>
        <p:grpSpPr>
          <a:xfrm>
            <a:off x="5443362" y="1054259"/>
            <a:ext cx="3454381" cy="1521513"/>
            <a:chOff x="5443362" y="1005888"/>
            <a:chExt cx="3454381" cy="1521513"/>
          </a:xfrm>
        </p:grpSpPr>
        <p:sp>
          <p:nvSpPr>
            <p:cNvPr id="4347" name="Google Shape;4347;p71"/>
            <p:cNvSpPr/>
            <p:nvPr/>
          </p:nvSpPr>
          <p:spPr>
            <a:xfrm rot="-4511497" flipH="1">
              <a:off x="8867745" y="13798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71"/>
            <p:cNvSpPr/>
            <p:nvPr/>
          </p:nvSpPr>
          <p:spPr>
            <a:xfrm flipH="1">
              <a:off x="8738550" y="10058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71"/>
            <p:cNvSpPr/>
            <p:nvPr/>
          </p:nvSpPr>
          <p:spPr>
            <a:xfrm rot="-4514075" flipH="1">
              <a:off x="8258702" y="10697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71"/>
            <p:cNvSpPr/>
            <p:nvPr/>
          </p:nvSpPr>
          <p:spPr>
            <a:xfrm flipH="1">
              <a:off x="8364725" y="14527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71"/>
            <p:cNvSpPr/>
            <p:nvPr/>
          </p:nvSpPr>
          <p:spPr>
            <a:xfrm rot="-4511497" flipH="1">
              <a:off x="8831295" y="154845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71"/>
            <p:cNvSpPr/>
            <p:nvPr/>
          </p:nvSpPr>
          <p:spPr>
            <a:xfrm flipH="1">
              <a:off x="8519325" y="2048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71"/>
            <p:cNvSpPr/>
            <p:nvPr/>
          </p:nvSpPr>
          <p:spPr>
            <a:xfrm flipH="1">
              <a:off x="8456575" y="24875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71"/>
            <p:cNvSpPr/>
            <p:nvPr/>
          </p:nvSpPr>
          <p:spPr>
            <a:xfrm flipH="1">
              <a:off x="7957175" y="16329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71"/>
            <p:cNvSpPr/>
            <p:nvPr/>
          </p:nvSpPr>
          <p:spPr>
            <a:xfrm flipH="1">
              <a:off x="7752000" y="22678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71"/>
            <p:cNvSpPr/>
            <p:nvPr/>
          </p:nvSpPr>
          <p:spPr>
            <a:xfrm rot="-4514075" flipH="1">
              <a:off x="7083852" y="20043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71"/>
            <p:cNvSpPr/>
            <p:nvPr/>
          </p:nvSpPr>
          <p:spPr>
            <a:xfrm rot="-4514075" flipH="1">
              <a:off x="5447652" y="21204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71"/>
            <p:cNvSpPr/>
            <p:nvPr/>
          </p:nvSpPr>
          <p:spPr>
            <a:xfrm flipH="1">
              <a:off x="5632775" y="22948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71"/>
            <p:cNvSpPr/>
            <p:nvPr/>
          </p:nvSpPr>
          <p:spPr>
            <a:xfrm flipH="1">
              <a:off x="7906575" y="14098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71"/>
            <p:cNvSpPr/>
            <p:nvPr/>
          </p:nvSpPr>
          <p:spPr>
            <a:xfrm flipH="1">
              <a:off x="5979725" y="2048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71"/>
            <p:cNvSpPr/>
            <p:nvPr/>
          </p:nvSpPr>
          <p:spPr>
            <a:xfrm flipH="1">
              <a:off x="6343875" y="22679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62" name="Google Shape;4362;p71"/>
          <p:cNvGrpSpPr/>
          <p:nvPr/>
        </p:nvGrpSpPr>
        <p:grpSpPr>
          <a:xfrm>
            <a:off x="401225" y="3201250"/>
            <a:ext cx="758675" cy="1431862"/>
            <a:chOff x="401225" y="3201250"/>
            <a:chExt cx="758675" cy="1431862"/>
          </a:xfrm>
        </p:grpSpPr>
        <p:sp>
          <p:nvSpPr>
            <p:cNvPr id="4363" name="Google Shape;4363;p71"/>
            <p:cNvSpPr/>
            <p:nvPr/>
          </p:nvSpPr>
          <p:spPr>
            <a:xfrm flipH="1">
              <a:off x="401225" y="42076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71"/>
            <p:cNvSpPr/>
            <p:nvPr/>
          </p:nvSpPr>
          <p:spPr>
            <a:xfrm flipH="1">
              <a:off x="688100" y="39037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71"/>
            <p:cNvSpPr/>
            <p:nvPr/>
          </p:nvSpPr>
          <p:spPr>
            <a:xfrm rot="-4514075" flipH="1">
              <a:off x="594327" y="45886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71"/>
            <p:cNvSpPr/>
            <p:nvPr/>
          </p:nvSpPr>
          <p:spPr>
            <a:xfrm flipH="1">
              <a:off x="701600" y="36113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71"/>
            <p:cNvSpPr/>
            <p:nvPr/>
          </p:nvSpPr>
          <p:spPr>
            <a:xfrm flipH="1">
              <a:off x="1132900" y="39826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71"/>
            <p:cNvSpPr/>
            <p:nvPr/>
          </p:nvSpPr>
          <p:spPr>
            <a:xfrm flipH="1">
              <a:off x="902463" y="3409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71"/>
            <p:cNvSpPr/>
            <p:nvPr/>
          </p:nvSpPr>
          <p:spPr>
            <a:xfrm rot="-4514075" flipH="1">
              <a:off x="493152" y="33350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71"/>
            <p:cNvSpPr/>
            <p:nvPr/>
          </p:nvSpPr>
          <p:spPr>
            <a:xfrm flipH="1">
              <a:off x="1042975" y="384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71"/>
            <p:cNvSpPr/>
            <p:nvPr/>
          </p:nvSpPr>
          <p:spPr>
            <a:xfrm flipH="1">
              <a:off x="638613" y="320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946785" y="162687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solidFill>
                  <a:schemeClr val="bg1"/>
                </a:solidFill>
              </a:rPr>
              <a:t>APP ROUTING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46785" y="211328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solidFill>
                  <a:schemeClr val="bg1"/>
                </a:solidFill>
              </a:rPr>
              <a:t>RENDERING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46785" y="259969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solidFill>
                  <a:schemeClr val="bg1"/>
                </a:solidFill>
              </a:rPr>
              <a:t>DATA FETCHING</a:t>
            </a:r>
            <a:endParaRPr 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File-based router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498" y="1948180"/>
            <a:ext cx="5501005" cy="2042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page.js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1" name="Picture 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997710"/>
            <a:ext cx="5302250" cy="147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theme/theme1.xml><?xml version="1.0" encoding="utf-8"?>
<a:theme xmlns:a="http://schemas.openxmlformats.org/drawingml/2006/main" name="My Favorite Playlists Lo-fi Style XL by Slidesgo">
  <a:themeElements>
    <a:clrScheme name="Simple Light">
      <a:dk1>
        <a:srgbClr val="0B0A33"/>
      </a:dk1>
      <a:lt1>
        <a:srgbClr val="FFFFFF"/>
      </a:lt1>
      <a:dk2>
        <a:srgbClr val="3C4173"/>
      </a:dk2>
      <a:lt2>
        <a:srgbClr val="464978"/>
      </a:lt2>
      <a:accent1>
        <a:srgbClr val="545791"/>
      </a:accent1>
      <a:accent2>
        <a:srgbClr val="F5A65A"/>
      </a:accent2>
      <a:accent3>
        <a:srgbClr val="D88794"/>
      </a:accent3>
      <a:accent4>
        <a:srgbClr val="F59A93"/>
      </a:accent4>
      <a:accent5>
        <a:srgbClr val="F5A076"/>
      </a:accent5>
      <a:accent6>
        <a:srgbClr val="6669A3"/>
      </a:accent6>
      <a:hlink>
        <a:srgbClr val="0B0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WPS Presentation</Application>
  <PresentationFormat/>
  <Paragraphs>144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SimSun</vt:lpstr>
      <vt:lpstr>Wingdings</vt:lpstr>
      <vt:lpstr>Arial</vt:lpstr>
      <vt:lpstr>Lalezar</vt:lpstr>
      <vt:lpstr>Russo One</vt:lpstr>
      <vt:lpstr>Yu Gothic UI</vt:lpstr>
      <vt:lpstr>Barlow</vt:lpstr>
      <vt:lpstr>Overpass</vt:lpstr>
      <vt:lpstr>Segoe Print</vt:lpstr>
      <vt:lpstr>Bebas Neue</vt:lpstr>
      <vt:lpstr>Anaheim</vt:lpstr>
      <vt:lpstr>Proxima Nova</vt:lpstr>
      <vt:lpstr>Poppins</vt:lpstr>
      <vt:lpstr>Microsoft YaHei</vt:lpstr>
      <vt:lpstr>Arial Unicode MS</vt:lpstr>
      <vt:lpstr>Lalezar</vt:lpstr>
      <vt:lpstr>My Favorite Playlists Lo-fi Style XL by Slidesgo</vt:lpstr>
      <vt:lpstr>NEXT.JS 13    JUNIE STORE</vt:lpstr>
      <vt:lpstr>04</vt:lpstr>
      <vt:lpstr>PowerPoint 演示文稿</vt:lpstr>
      <vt:lpstr>PowerPoint 演示文稿</vt:lpstr>
      <vt:lpstr>PowerPoint 演示文稿</vt:lpstr>
      <vt:lpstr>PowerPoint 演示文稿</vt:lpstr>
      <vt:lpstr>INTRODUCTION</vt:lpstr>
      <vt:lpstr>MY PLAYLISTS</vt:lpstr>
      <vt:lpstr>APP ROUTING</vt:lpstr>
      <vt:lpstr>APP ROUTING</vt:lpstr>
      <vt:lpstr>APP ROUTING</vt:lpstr>
      <vt:lpstr>APP ROUTING</vt:lpstr>
      <vt:lpstr>APP ROUTING</vt:lpstr>
      <vt:lpstr>APP ROUTING</vt:lpstr>
      <vt:lpstr>APP ROUTING</vt:lpstr>
      <vt:lpstr>MY PLAYLISTS</vt:lpstr>
      <vt:lpstr>PowerPoint 演示文稿</vt:lpstr>
      <vt:lpstr>MY TOP 10</vt:lpstr>
      <vt:lpstr>PowerPoint 演示文稿</vt:lpstr>
      <vt:lpstr>APP ROUTING</vt:lpstr>
      <vt:lpstr>WEBSITE</vt:lpstr>
      <vt:lpstr>WEBSITE</vt:lpstr>
      <vt:lpstr>WEBSITE</vt:lpstr>
      <vt:lpstr>WEBSITE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 13    JUNIE STORE</dc:title>
  <dc:creator/>
  <cp:lastModifiedBy>Bao Lam Tran</cp:lastModifiedBy>
  <cp:revision>6</cp:revision>
  <dcterms:created xsi:type="dcterms:W3CDTF">2023-05-06T15:22:00Z</dcterms:created>
  <dcterms:modified xsi:type="dcterms:W3CDTF">2023-05-07T07:34:13Z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BDA1E9DE8BA54259973EA894880217DD</vt:lpwstr>
  </property>
  <property fmtid="{D5CDD505-2E9C-101B-9397-08002B2CF9AE}" pid="3" name="KSOProductBuildVer">
    <vt:lpwstr>1033-11.2.0.11537</vt:lpwstr>
  </property>
</Properties>
</file>